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txt" ContentType="application/txt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432" r:id="rId5"/>
    <p:sldId id="433" r:id="rId6"/>
    <p:sldId id="401" r:id="rId7"/>
    <p:sldId id="438" r:id="rId8"/>
    <p:sldId id="296" r:id="rId9"/>
    <p:sldId id="434" r:id="rId10"/>
    <p:sldId id="373" r:id="rId11"/>
    <p:sldId id="402" r:id="rId12"/>
    <p:sldId id="257" r:id="rId13"/>
    <p:sldId id="258" r:id="rId14"/>
    <p:sldId id="259" r:id="rId15"/>
    <p:sldId id="260" r:id="rId16"/>
    <p:sldId id="261" r:id="rId17"/>
    <p:sldId id="2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3" r:id="rId26"/>
    <p:sldId id="384" r:id="rId27"/>
    <p:sldId id="385" r:id="rId28"/>
    <p:sldId id="386" r:id="rId29"/>
    <p:sldId id="263" r:id="rId30"/>
    <p:sldId id="265" r:id="rId31"/>
    <p:sldId id="264" r:id="rId32"/>
    <p:sldId id="266" r:id="rId33"/>
    <p:sldId id="267" r:id="rId34"/>
    <p:sldId id="268" r:id="rId35"/>
    <p:sldId id="269" r:id="rId36"/>
    <p:sldId id="274" r:id="rId37"/>
    <p:sldId id="271" r:id="rId38"/>
    <p:sldId id="435" r:id="rId39"/>
    <p:sldId id="394" r:id="rId40"/>
    <p:sldId id="411" r:id="rId41"/>
    <p:sldId id="387" r:id="rId42"/>
    <p:sldId id="388" r:id="rId43"/>
    <p:sldId id="390" r:id="rId44"/>
    <p:sldId id="391" r:id="rId45"/>
    <p:sldId id="392" r:id="rId46"/>
    <p:sldId id="393" r:id="rId47"/>
    <p:sldId id="408" r:id="rId48"/>
    <p:sldId id="396" r:id="rId49"/>
    <p:sldId id="397" r:id="rId50"/>
    <p:sldId id="412" r:id="rId51"/>
    <p:sldId id="436" r:id="rId52"/>
    <p:sldId id="398" r:id="rId53"/>
    <p:sldId id="413" r:id="rId54"/>
    <p:sldId id="256" r:id="rId55"/>
    <p:sldId id="414" r:id="rId56"/>
    <p:sldId id="415" r:id="rId57"/>
    <p:sldId id="416" r:id="rId58"/>
    <p:sldId id="417" r:id="rId59"/>
    <p:sldId id="281" r:id="rId60"/>
    <p:sldId id="278" r:id="rId61"/>
    <p:sldId id="279" r:id="rId62"/>
    <p:sldId id="280" r:id="rId63"/>
    <p:sldId id="437" r:id="rId64"/>
    <p:sldId id="418" r:id="rId65"/>
    <p:sldId id="419" r:id="rId66"/>
    <p:sldId id="420" r:id="rId67"/>
    <p:sldId id="431" r:id="rId68"/>
    <p:sldId id="423" r:id="rId69"/>
    <p:sldId id="424" r:id="rId70"/>
    <p:sldId id="425" r:id="rId71"/>
    <p:sldId id="426" r:id="rId72"/>
    <p:sldId id="427" r:id="rId73"/>
    <p:sldId id="428" r:id="rId74"/>
    <p:sldId id="429" r:id="rId75"/>
    <p:sldId id="262" r:id="rId76"/>
    <p:sldId id="430" r:id="rId77"/>
    <p:sldId id="421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06B"/>
    <a:srgbClr val="FF9999"/>
    <a:srgbClr val="FF7C80"/>
    <a:srgbClr val="FF5050"/>
    <a:srgbClr val="99CCFF"/>
    <a:srgbClr val="6BA42C"/>
    <a:srgbClr val="99FF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media/image18.txt>GIF89a&#65533;&#65533;&#65533;&#65533; &#65533;&#65533;&#65533; &#65533;&#65533;&#65533;&#65533;&#65533;&#65533;&#65533;&#65533;&#65533;&#65533;l&#65533;&#65533;&#65533;&#65533;&#65533;&#65533;&#65533;&#65533;&#65533;N&#65533;&#65533;g&#65533;&#65533;N&#65533;&#65533;&#65533;&#65533;&#65533;&#65533;&#65533;&#65533;&#65533;&#65533;#&#65533;&#65533;)&#65533;&#65533;
|y&#65533;}&#65533;&#65533;&#65533;&#65533;&#65533;&#65533;&#497;&#65533;&#65533;&#65533;&#65533;&#65533;&#65533;&#65533;&#65533;&#65533;&#65533;&#65533;&#65533;&#65533;&#65533;u&#65533;h&#65533;&#1063214;0&#65533;&#1899;&#65533;&#65533;&#65533;&#65533;C|&#65533;y&#65533;&#65533;u&#65533;&#65533;&#65533;U&#65533;&#65533;&#65533;&#65533;&#65533;&#65533;&#65533;6&#65533;&#65533;6&#65533;&#65533;?&#65533;&#65533;&#65533;&#65533;8&#65533;&#65533;&#65533;l&#65533;q&#65533;&#65533;&#65533;&#65533;&#65533;&#65533;&#65533;&#65533;&#65533;&#65533;&#65533;f&#65533;&#65533;FYE&#65533;&#65533;&#65533;oo&#65533;UU2jy&#65533;&#65533;&#10806;&#65533;t&#65533;&#65533;&&#65533;&#65533;&&#65533;&#65533;mqqS&#65533;&#65533;&#65533;&#65533;&#65533;&#65533;&#65533;&#65533;&#65533;&#65533;&#65533;&#65533;&#65533;1y&#65533;&#65533;..&#65533;&#65533;&#65533;&#65533;d&#65533;&#65533;&#65533;&#65533;&#65533;&#65533;&#65533;&#65533;&#65533;&#65533;&#65533;&#65533;K&#65533;&#65533;&#65533;&#65533;&#65533;&#65533;&#65533;&#65533;q&#65533;\&#65533;&#65533;&#65533;&#65533;&#65533;&#65533;&#65533;P{&#65533;&#65533;y&#65533;&#65533;&#65533;&#65533;&#65533;j&#65533;&#65533;&#65533;l&#65533;&#65533;Y&#65533;&#65533;Pbl&#65533;&#65533;&#65533;&#65533;&#65533;&#65533;&#65533;&#65533;[v&#65533;&#1732;&#65533;&#65533;&#65533;&#65533;&#65533;&#65533;&#65533;&#65533;&#65533;&#65533;&#65533;So&#65533;
&#65533;&#65533;&#65533;&#65533;&#65533;=&#65533;&#1472;&#65533;&#65533;C&#65533;&#65533;&#65533;&#65533;&#65533;&#65533;&#65533;&#65533;&#65533;&#65533;&#65533;&#65533;&#1421;&#65533;&#65533;\e&#65533;&#65533;&#65533;&#65533;&#65533;&#65533;&#65533;&#65533;&#65533;&#65533;&#65533;&#65533;&#65533;&#65533;&#65533;&#65533;&#65533;&#65533;&#65533;&#65533;&#65533;&#65533;&#65533;&#65533;6&#65533;&#65533;&#65533;&#65533;&#65533;&#65533;I&#65533;&#65533;&#65533;&#65533;&#65533;&#65533;&#65533;&#65533;&#65533;&#747;&#65533;&#65533;'`o]&#65533;&#65533; &#65533;&#65533;&#65533;&#1459;&#65533;&#65533;&#65533;n&#65533;&#166;&#65533;&#276;&#65533;&#65533;&#65533;&#65533;&#65533;&#65533;&#1041;&#65533;&#558;&#65533;j&#65533;&#65533;&#65533;&#65533;&#65533;H&#65533;&#65533;&#65533;&#65533;&#65533;&#65533;&#65533;&#65533;&#65533;(Q&#251;&#65533;&#65533;&#65533;&#65533;&#65533;&#65533;&#65533;=s&#65533;&#1933;&#65533;&#65533;&#65533;a&#65533;&#65533;&#65533;|&#65533;&#65533;9&#65533;&#65533;@&#65533;&#65533;h&#65533;&#65533;**&#65533;&#65533;&#65533;&#65533;&#65533;&#65533;&#65533;&#65533;&#65533;&#65533;&#65533;&#854;&#65533;&#65533;&#65533;&#65533;&#65533;&#65533;Se&#65533;&#65533;&#65533;,&#65533;&#65533;&#65533;7&#65533;&#65533;&#65533;&#65533;:b&#65533;&#65533;&#65533;&#65533;~&#65533;&#65533;&#65533;&#65533;&#65533;S&#65533;&#65533;&#65533;AA&#65533;&#65533;&#65533;|&#65533;&#65533;&#65533;&#1663;&#65533;4j4&#65533;&#65533;{T&#65533;&#65533;&#65533;&#65533;&#65533;&#65533;&#65533;~&#65533;&#65533;&#65533;6&#65533;&#65533;&#65533;'+ld&#1383;&#65533;&#12508;&#65533;&#65533;&#65533;&#65533;&#65533;&#65533;&#65533;&#65533;&#65533;&#65533;&#65533;&#1518;&#65533;&#65533;2&#65533;&#65533;&#65533;&#65533;&#65533;&#65533;&#65533;&#65533;&#65533;&#65533;&#65533;&#65533;&#65533;&#65533;&#65533;t&#65533;&#65533;&#65533;&#65533;&#65533;&#65533;&#65533;&#65533;&#1478;&#65533;&#45921;&#65533;&#65533;&#65533;&#65533;&#65533;&#65533;&#65533;&#65533;&#65533;&#65533;	&#65533;&#65533;Ij&#65533;&>O&#65533;&#65533;&#65533;UH6Dt*4&#65533;&#1465;li&#65533;>&#65533;&#65533;&#65533;&#65533;0&#65533;&#65533;&#65533;&#65533;Yk&#65533;z+7&#65533;&#65533;#&#65533;&#65533;B&#65533;5<>)&#65533;&#65533;&#65533;&#65533;`&#65533;&#65533;&#65533;&#65533;&#65533;&#1533;&#65533;&#65533;&#65533;0&#65533;&#65533;&#65533;&#65533;&#65533;&#145;&#65533;&#65533;&#65533;&#65533;&#65533;&#65533;&#65533;&#65533;&#65533;k&#65533;&#65533;&#65533;~&#65533;&#65533;&#65533;&#65533;Q&#65533;&#65533;&#65533;&#65533;&#65533;&#65533;&#12953;&#65533;&#65533;&#65533;&#65533;n&#65533;&#65533;&#65533;&#65533;&#65533;&#65533;&#65533;!&#65533;NETSCAPE2.0   !&#65533;XMP DataXMP<?xpacket begin="&#65279;" id="W5M0MpCehiHzreSzNTczkc9d"?> <x:xmpmeta xmlns:x="adobe:ns:meta/" x:xmptk="Adobe XMP Core 5.3-c011 66.145661, 2012/02/06-14:56:27        "> <rdf:RDF xmlns:rdf="http://www.w3.org/1999/02/22-rdf-syntax-ns#"> <rdf:Description rdf:about="" xmlns:xmpMM="http://ns.adobe.com/xap/1.0/mm/" xmlns:stRef="http://ns.adobe.com/xap/1.0/sType/ResourceRef#" xmlns:xmp="http://ns.adobe.com/xap/1.0/" xmlns:dc="http://purl.org/dc/elements/1.1/" xmpMM:OriginalDocumentID="uuid:5D20892493BFDB11914A8590D31508C8" xmpMM:DocumentID="xmp.did:87BD2EC85E2A11E490C880DD1CE484EF" xmpMM:InstanceID="xmp.iid:87BD2EC75E2A11E490C880DD1CE484EF" xmp:CreatorTool="Adobe Illustrator CS6 (Windows)"> <xmpMM:DerivedFrom stRef:instanceID="xmp.iid:4839A89B295EE41197B3A6B1C0C86556" stRef:documentID="xmp.did:B2BD2727195EE41186C79265B88BB690"/> <dc:title> <rdf:Alt> <rdf:li xml:lang="x-default">Print</rdf:li> </rdf:Alt> </dc:title> </rdf:Description> </rdf:RDF> </x:xmpmeta> <?xpacket end="r"?>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~}|{zyxwvutsrqponmlkjihgfedcba`_^]\[ZYXWVUTSRQPONMLKJIHGFEDCBA@?>=<;:9876543210/.-,+*)('&%$#"! 
	  !&#65533;	 &#65533; ,    &#65533;&#65533; &#65533; &#65533;	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+_&#956;&#65533;&#65533;&#65533;&#1059;K&#65533;N&#65533;&#65533;&#65533;&#65533;&#1587;k&#65533;&#957;&#65533;&#65533;&#65533;&#65533;&#203;&#65533;O&#65533;&#65533;&#65533;&#65533;&#65533;&#1259;_&#1022;&#65533;&#65533;&#65533;&#65533;&#65533;&#735;O&#65533;&#65533;&#65533;&#65533;&#65533;&#65533;&#65533;&#65533;&#1023;&#65533;&#65533;&#65533; (&#65533;&#65533;h&#65533;&#65533;&&#65533;&#65533;&#65533;6&#65533;&#65533;&#65533;F(&#65533;Vh&#65533;f&#65533;&#65533;v&#65533;&#65533; &#65533;(&#65533;$&#65533;h&#65533;(&#65533;&#65533;&#65533;,&#65533;&#65533;&#65533;0&#65533;(&#65533;4&#65533;h&#65533;8&#65533;&#65533;<&#65533;%&#65533;=&#65533;6&#65533; &#65533;&#65533;!@&#65533;&#65533;	`&#65533;W&#65533;&#65533;&#65533;&#65533;1
&#65533;L&#65533;&#65533;[?B&#65533;&#65533;&#65533;T^a&#65533; mY&#65533;Z&#65533;4&#65533;&#65533;]6&#65533;&#65533;Z\&#65533;&#65533;S&#65533;7G&#65533;^&#65533;&#65533;#&#65533;U^&#65533;&#65533;&#65533;F&#65533;&#65533;f&#65533;V&#65533;&#65533;g&#65533;[.&#65533;&#65533;}p&#65533;&#65533;L&#65533;A&#65533;Yg&#65533;&#65533;dNRv(}|>z&#65533;s2&#65533;eZr&#65533;&#65533;)N&#65533;&#65533;:_&#65533;&#65533;&#65533;j(&#65533;&#65533;&#65533;5(&#65533;&#65533;&#65533;&#65533;i&#65533;&#65533;&#65533;W)&#65533;z&#65533;&#65533;j&#65533;&#65533;&#65533;5&#65533;&#65533;&#65533;:zS&#65533;i&#65533;
_&#65533;v&#65533;4 &#65533;TZ&#65533;&#65533;X&#65533;2k&#65533;L&#65533;^k{&#65533;&#764332;&#65533;2{E&#65533;dU&#65533;gM&#65533;2+,|&#65533;v9mL&#65533;z&#65533;&#65533;Y&#65533;:S&#65533;&#65533;&#65533;&#65533;^&#65533;&#65533;&#148;&#65533;m&#65533;h&#65533;b-&#47987;&#65533;&#65533;Jg&#65533;&#65533;&#65533;&#65533;vz&#65533;%I&#1809;&#65533;&#65533;&#65533;&#65533;R&#65533;-)&#52093;0&#65533;&#65533;&#65533;z&#65533;&#65533;&#65533;K&#65533;&#65533;&#65533;S&#65533;1K&#65533;&#65533;&#65533;'&#65533;&#65533;&#65533;$&#65533;&#65533;&#65533;/&#65533;-&#65533;k	&#65533;O\qL&#65533;n&#65533;&#1214;&#65533;&#65533;;&#65533;&#65533;&#782;&#65533;&#65533;&#65533;B&#452;&#65533;&#904;&#1536;&#65533;&#65533;&#52389;&#65533;&#65533;.&#65533;S&#65533;d&#65533;,&#65533;&#65533;{3{Z&#65533;KCl&#65533;&#65533;&#65533;Lp&#65533;&#65533;{R&#65533;'&#65533;&#65533;h&#65533;.&#65533;&#65533;&#65533;&#65533;!&#65533;&#872;&#65533;-&#65533;$&#1290;&#65533;&#65533;/&#65533;(e&#65533;2&#65533;&&#65533;&#65533;s&#65533;?&#756;u&#65533;^&#65533;vyb3j&#65533;L&#758;&#65533;&#65533;)&#65533;&#65533;&#1214;L&#65533;m&#65533;&#65533;wD=u&#65533;4&#1101;&#65533;&#65533;&#698871;&#1133;&#65533;aE&#288;[&#65533;&#65533;@&#65533;+Ki'&#65533;v&#65533;&#65533;&#65533;&#65533;n&#65533;;K&#65533;&#65533;&#65533;M&#65533;<&#65533;5&#65533;1@2&#65533;&#65533;aI&#65533;&#65533;&#65533;*&#65533;M&#65533;&#65533;&#65533;^8&#65533;&#65533;^&#65533;&#43667;&#65533;&#65533;&#65533;&#65533;&#65533;&#65533;f
0&#65533;0&#65533;&#65533;&#65533;NR&#30663;&#65533;}K&#65533;&#65533;&#65533;&#65533;G&#65533;)&#65533;g&#65533;&#65533;&#65533;
&#65533;-&#269;D&#65533;&#65533;&#65533;t&#65533;=&#65533;&#65533;j&#65533;0\&#65533;&#1923;>&#65533;&#65533;&#65533;}&#65533;&#65533;Ah&#180;&#65533;M&#65533;z&#1515;&#65533;M&#65533;w&#65533;%&#65533;K,O &#65533;6&#65533;&#65533;&#65533;&#65533;&#65533;&#65533;"@&#65533;V&#65533;B{h&#65533;&#65533;]2&#65533;&#65533;&#65533;O'&#65533;]'&#65533;;t&#65533;&#65533;0&#65533;&#65533;v,!K &#65533;0&#65533;&#65533;+&#65533;&#65533;D&#65533;V&#65533;b&#65533;@&#65533;H&#65533;z&#65533;H!&#65533;&#431;;&#65533;C&#65533;&#65533;&#65533;"&#65533;&#65533;&#65533;qvL&#65533;1"&#65533;&#65533;&#65533;&#65533;Ls&#65533;aO&#65533;&#65533;&#65533;#&#65533;'&#65533;I &#65533;!&#65533;&#65533;B&#65533;&#65533;b	yL&#65533;"y&#65533;%8"p&#65533;+&#65533;Xr&#65533;&#60423;?&#65533;I&#65533;s&#65533;(&#65533;&#65533;&&#65533;d$)`&#65533;J\C`QbE,j&#65533;&#65533;^&#65533;NFY&#65533;!&#65533;&#65533;&#65533;D&#65533;&#65533;J=F D&#65533;Y&#65533;L&#65533;&#65533;&#65533;M%s$f
&#65533;h&#65533;=&#65533;&#65533;&&#65533;x&#65533;v&#1034;"&#65533;b&#65533;&#65533;)Cv&#65533;&#65533;cr&#65533;&#65533;&#65533;"2&#65533;&#612;&#65533;&#65533;b&#65533;S&#65533;##9&#65533;<V&#65533;4&#65533;&#65533;&#65533;&#65533;&#65533;\&#65533;&#65533;&#65533;O&#65533;C&#65533;&#65533;k&#65533;	&#65533;&#65533;.^q&#65533;&#65533; &#65533;:[&#65533;:EcuLaIRYL{&#65533;&#65533;&&#65533; &#65533;0m1&#65533;jb &#65533;&#65533;&#65533;!&#65533;&#65533;O-&#65533; &#65533; &#65533;B&#65533;&#65533;H4&#65533; lg&#65533;Q&#65533;Q%&#65533;&#65533;&+'*&#65533;"D &#65533;&#1332;c&#65533;&#65533;.&#65533;{&#65533;&#65533;&#65533;r&&#65533;&#65533;M&#65533;:&#65533;'*bS4_H&#65533;IG&#65533;&#65533;&#65533;8&#65533;	G&#65533;H&#65533;H&#65533;&#65533;&#65533;&#65533;&#65533;&#1690;&#65533;h&#65533;&#65533;E&#65533;IVkz&#1239;&#65533;O&#65533;q\IV&#1145;&#65533;&#65533;B&#65533;&#65533;X]&#65533;1j&#65533;&#65533;&#65533;&#65533;#&#65533;U&#65533;Q&#65533;H &#34150;El&#65533;"&#65533;FF&&#65533;${&#65533;,WaRN&#65533;&#65533;&#65533;S&#65533;gZ&#65533;M&#65533;f&#65533;Z&#1388;	&#65533;&#65533;i&#65533;&#65533;&#65533;%&#65533;-&#65533;lIK &#65533;&#65533;&#65533;&#65533;-z&#65533;HG&#65533;R&#65533;&#65533;&#65533;&#65533;ilG&#65533;&#65533;4&#65533;Q&#65533;&!&#65533;Y&#65533;bV&#65533;&#65533;uIhmA2W&#65533;&#65533;&#65533;C&#65533;&#65533;,&&#65533;&#65533;]%xQR&#65533;3
&#65533;&#65533; >&#65533;&#65533;&#65533;H&#65533;&#65533;&#65533;ekv&#65533;3G&#65533;&#65533;&#65533; &#65533;MAea&#65533;&#65533;&#65533;&#65533;&#65533;X\l8P&#65533;&#65533;&#65533;%&#65533;U&#65533;&#65533;&#65533;_;&#1943;<&#65533;&#65533;&#40981;[&#65533;&#1382;d &#65533;c&#65533;&#65533;%\3%&#65533;&#65533;&#65533;\7t&#65533;&#65533;&#65533;&#65533;&#65533;8&#65533;&#65533;&#65533;&#65533;!\&#7034;X&#65533;=&#65533;&#65533;x2\&#65533;&#65533;$&#65533;&#65533;&#65533;&#65533;I&#65533;J&#1918;&#65533;&#65533;&#65533;h&#65533;\"&#65533;&#65533;&#65533;j&#65533;EB\:&#15670;&#65533;&#65533;Q&#65533;e*S&#65533;&#65533;&#65533;r1&#65533;&#65533;[4&#65533;d&#65533;&#65533;&#488;&#65533;o&#65533;y6o&#65533;&#65533;R&#430;&#65533;&#65533;cc&#65533;&#65533;xf	&#65533;&#65533;&#65533;]&#65533;&#1689;$H&#65533;&#65533;y&#65533;f&#65533;&#65533;&#65533;&#65533;ns&#65533;&#65533;&#65533;+&#65533;y&#65533;Yntz&#1340;&#65533;C&#65533;$&#65533;>n	&#65533;u&#65533;;k&#65533;%&#65533;&#65533;xFM&#65533;R&#65533;&#65533;'a&#65533;=-&#65533;T/&#1722;&#65533;&#65533;o&#65533;&#65533;&#65533;&#65533;O&#65533;&#891;&#65533;t&#65533;k&#65533;k@&#65533;&#65533;&#65533;&5&#65533;&#65533;,&#65533;d&#65533;&#65533;&#65533;&#806;1&#65533;c^/[&#65533;&#878;&#65533;&#65533;&#65533;&#65533;miG{=&#65533;&#65533;-&#65533;=s&#65533;&#1651;7HlmnFO{&#65533;&#65533;&#65533;&#65533;&#733;m?&#65533;[&#65533;&#65533;&#65533;&#65533;&#65533;_&#65533;me&#65533;&#1940;&#65533;&#65533;&#65533;&#65533;&#65533;mc&#65533;;&#65533;&#65533;&#65533;&#65533;&#65533;\oH/\&#65533;&#65533;6	&#65533;&#65533;n&#65533;&#65533;&#65533;&#65533;x&#65533;joc&#65533;&#65533;&#65533;&#65533;7&#65533;n&#65533;<&#65533;&#65533;&#1525;&#65533;&#65533;-r&#65533;<&#65533;d>6&#65533;U&#65533;&#65533;&#65533;;&#65533;)/&#65533;&#65533;g~k&#65533;&#65533;+&#65533;8&#65533;&#65533;&#65533;&#65533;&#65533;|&#65533;?9&#65533;&#65533;r&#65533;&#65533;&#65533;&#65533;Gw9&#649;&#65533;o&#65533;O&#65533;&#65533;EO&#65533;&#65533;=2&#65533;#&#65533;Z&#65533;&#65533;&#1505;&#65533;&#65533;;&#65533;&#65533;R_z&#65533;&#65533;~&#65533;&#65533;[]&#65533;Tu&#65533;1\v&#65533;w&#65533;&#65533;L:&#65533;Q&#65533;&#65533;&#65533;&#65533;&#65533;J&#65533;z&#1079;&#1937;&#65533;~&#65533;@&#65533;&#65533;&#65533;&#20155;&#65533;&#65533;&#65533;&#65533;9&#65533;/&#65533;&#65533;^&#419771;&#65533;&#65533;v&#65533;&#1757;&#65533; 1&#65533;&#65533;&#65533;w&#623;&#65533;&#65533;&#65533;<ID&#65533;&#65533;&#65533;&#65533;]&#65533;&#65533;&#65533;&#65533;&#65533;]&#65533;x&#65533;o&#65533;>7}&#65533;Q&#65533;x&#65533;&#65533;&#65533;&#65533;&#65533;&#65533;&#65533;&#65533;&#65533;&#65533;&#65533;&#65533;(a=&#65533;}&#65533;&#65533;{G&#65533;&#65533;'}&#65533;&#65533;&#65533;&#65533;&#65533;^&#65533;*&#65533;&#65533;&#65533;uz&#65533;&#65533;&#65533;g~&#65533;&#65533;&#65533;~&#65533;&#65533;&#65533;&#65533;&#65533;G&#65533;&#65533;&#65533;&#65533;p&#65533;&#65533;&#65533;dw&#65533;&#65533;&#65533;&#65533;|&#65533;{?&#65533;?&#65533;&#65533;s&#65533;&#65533;&#65533;&#65533;&#65533;&#65533;W~&#65533;W{&#65533;Gl&#65533;&#65533;&#183;{&#65533;Wz&#65533;&#65533;}X}|&#65533;wz&#65533;}&#65533;&#65533;'&#65533;&#65533;&#65533;~&#65533;x&#65533;}x~8V&#65533;g&#65533;	&#65533;~&#65533;G&#65533;&#65533;&#65533;!Xiv0&#65533;w&#65533;&#65533;&#65533;/&#65533;&#65533;&#65533;~&#65533;wy-&#65533;&#65533;+&#65533;l&#65533;'&#65533;&#65533;2&#65533;n%h&#65533;7&#65533;&#65533;I&#513;=&#65533;|O&#65533;uK8&#65533;&#65533;&#65533;mM&#65533;&#65533;i&#65533; &#65533;&#65533;P&#65533;`pgP h&#65533;&#65533;&#65533;&#65533;&&#1030;&@Z&#65533;0&#65533;t0p&#65533;0&#65533;&#65533;&#65533;&#65533;|x~&#65533;&#65533;0	&#65533;&#65533;_ >p&#65533;\h&#65533;&#65533;CHwE&#65533;&#65533;|]&#65533;  &#65533;`P&#65533;j&#65533; m&#65533; H&#1033;&#65533;&#65533;&#65533;&#65533;&#65533;&#65533;&#65533;	&#65533;9p&#65533;&#65533;&#65533;&#65533;&#65533;&#65533;&#65533;&#65533;&#1546;&#65533;H&#65533;&#65533;	<PY&#65533;G&#65533;|S&#65533;]8&#65533;dx&#65533;&#65533;&&#65533;&#65533;J@&#65533;&#65533;	&#65533;x&#65533;&#536;&#65533;&#65533;H&#65533;Ag&#65533;&#65533;&#65533;&#65533;&#65533;&#65533;\&#65533;\&#65533;H&#65533; m&#65533;&#65533;hx`&#65533;h&#65533;iP]&#65533;&#65533;&#375;&#65533;&#65533;&#65533;&#65533;X &#65533;&#65533; J&#65533;&#65533;&#65533;hk&#65533;&#65533;&#65533;Ha&#65533;&#65533;p' 2&#65533;v&#65533;&#65533;8&#65533; Y)	)	&#65533;&#65533;u&#65533;

&#65533;&#65533;&#65533;P&#65533;)
	&#65533;-&#65533;	I&#65533;&#65533;p&#65533;<&#65533;&#65533;&#65533;&#65533;&#65533;@&#65533;&#1034;&#65533;X`&#65533; &#65533;&#65533;&#65533;&#1496;&#65533;&#65533;&#1549; &#65533;A&#65533;&#65533;7&#65533;1^X`&#65533;&#65533;&#65533;&#1550;$&#65533;&#65533;&#65533;&#65533; &#65533;x&#65533;&#65533;&#527;y&#65533;&#65533;
&#65533; &#65533;x&#65533;J&#65533;&#65533;L&#1620;N&#65533;&#65533;&#65533;u?&#65533;TY&#65533;V&#65533;&#65533;&#65533;`&#65533; &#65533;6&#65533;9&#65533;&#65533;h&#65533;&#1592; p&#65533;h&#65533;&#65533;&#65533;&#65533;&#65533;&#65533;Q&#65533;X&#65533;&#65533;&#65533;T &#65533;&#65533;&#65533;&#65533;&#65533;AY&#65533; Gikop&#65533;&#65533;9&#65533;U&#65533;&#65533;7&#65533;&#65533;&#65533;&#65533;&#65533;	&#65533;\&#65533; Y &#65533;r&#65533;2paP&#65533;v9&#65533;H`f&#1613;lI&#65533;!&#65533;&#65533;x&#65533;7&#65533;&#65533;=&#65533; &#65533;&#65533;&#65533;|i&#65533;I&#65533;&#65533;Z&#65533;&#65533;9&#65533;&#65533;i&#65533;~&#65533;&#65533;&#65533;&#65533;&#65533;K	&#65533;&#65533;&#65533; &#65533;&#65533;&#65533; &#65533;&#65533;I&#65533;'&#65533;&#65533;&#65533;&#65533;&#65533;&#65533;aK`&#65533;&#65533;x)&#65533;&#65533;&#65533;&#65533;&#65533;&#65533;&#65533;&#65533;&#65533;Jik&#65533;i&#65533;&#65533;&#65533;&#65533;	i&#65533;&#65533;&#65533;&#65533;&#603;&#65533;&#65533;I&#65533;x&#65533;]&#65533;&#65533;Y&#65533;8	&#65533;&#65533;)i&#65533;&#65533;&#1564;&#65533;H&#65533;&#65533;&#65533;&#65533;&#65533;Y&#65533;&#1561;&#65533;&#65533;&#1629;W&#65533;&#65533;&#65533;y&#65533;&#65533;&#65533;&#65533;i&#65533;P8 2 &#65533;&#65533;Y `P> &#65533;&#65533;A&#65533;5iH &#808;&#65533;&#65533;H&#65533;&#1033;%&#65533;&#65533;J&#65533;&#65533;&#65533;&#65533;&#38908;&#65533;$&#42294;v)&#65533;&#65533;;	&#65533;Jpp*&#65533;&#65533;!&#65533;&#65533;p<p&#65533;&#65533;&#65533;&#65533;E&#65533;`&#65533;&#1634;"&#65533;Dz&#65533;&*l(z&#65533;&#65533;&#65533;&#65533;L&#65533;Z&#65533;&#65533;&&#65533;  S&#385;&#65533;`&#45644;&#65533;o&#65533;dO&#65533;&#65533;#:&#65533;M&#65533;&#65533;&#65533;&#65533;&#65533;G&#65533;f
&#65533;&#65533;&#65533;&#65533;
- 2&#65533;&#65533;H`&#65533;6jiPg&#65533;&#65533;&#65533;&#545;&#65533; &#65533;&#65533;&#65533;&#65533;b&#1702;j&#65533;&#65533;&#65533;
&#65533;R&#1640;l&#1704;TY&#65533;K&#65533; Ptj&#65533;&#552;&pW&#65533;}Z '&#65533;&#65533;&#65533;' &#65533; Ni&#65533;&#39338;&#65533;:&#65533;&#65533;*&#65533;&#65533;*njJ&#65533;&#65533;&#65533;&#65533;MI&#65533;T&#65533;&#65533;<&#65533;&#1705; &#65533;&#65533;&#65533; J&#65533;&#65533;2&#65533;&#65533;&#65533;&#65533;V9&#65533;&#65533;U&#65533;&#65533;&#65533;&#65533;m
&#65533; &#65533;)z&#65533;&#65533;&#65533;&#65533;&#65533;J&#65533;&#65533;&#65533;uz&#65533;=&#65533; &#1088;&#65533;&#65533;1P <
&#65533;x&#65533;&#65533;&#65533;Z&#65533;&#65533;&#65533;&#65533;&#65533;&#1709;&#65533;j&#65533;&#65533;J&#65533;&#65533;*&#65533;&#1322;&#65533;P&#65533; &#65533;%i&#65533;J  &#65533;&#65533;&#65533;&#65533; 0 	&#65533;&#65533;&#65533;&#65533;*&#65533;&#65533;*T&#65533;&#65533;&#65533;Z&#65533;&#65533;:&#65533;&#65533;&#65533;&#65533;&#65533;&#65533;&#65533;&#65533;&#65533;&#65533;J&#65533; @&#65533;&#65533;&#65533;g&#65533;&#65533;&#65533;<P&#65533;&#65533;
&#65533;&#65533;I&#65533;&#65533;
&#65533;&#65533;
&#65533;Z&#65533;&#418;0&#65533;o&#65533;&#65533;'&#65533;Hp&#65533;Z&#65533;j&#65533;&#65533;&#65533;&#65533;C
&#65533;&#65533;&#65533;M*&#65533;&#65533;&#65533;&#1768;QY&#65533;6&#65533;\8&#65533;&#65533;;&#65533;&#65533;?&#65533;&#65533;JP >` &#65533;&#65533;<&#65533;&#65533;$&#1716;\&#65533;d&#1589;&#65533;T&#65533;&#65533;f
P&#65533;_r&#65533;]&#735;_&#65533;cY C&#65533;&#1104;&#65533;&#65533;(%&#65533;)&#65533;0&#65533;O&#65533;E&#65533;;&#65533;&#65533;&#65533;&#65533;VN&#1764;2&#1762; &#65533;&#65533; u&#65533; w&#65533;-&#1782;t&#65533;&#65533;&#65533;C&#65533;&#65533;]&#65533;uR&#65533;&#65533;&#65533;Z&#65533;Oj&#65533;&#65533;&#65533;&#65533;&#40242;[`S&#65533;&#65533;&#65533;  P&#65533;&#65533;&#65533;&#65533;-&#65533;G&#65533;&#65533;0&#65533;o&#65533;s&#65533;EN&#65533;&#569137;&#65533;&#65533;{&#65533;&#65533;&#65533;&#65533;c&#65533;-&#65533;&#65533;H  &#65533;&#65533;&#65533;&#65533;&#740;&#65533;&#65533;&#65533;Z&#65533;L&#65533; &#65533;p 
K&#65533;&#65533;&#65533;&#740;&#65533;&#65533;XP&#65533;&#1531;&#65533;&#65533;&#65533;<&#1033;a &#65533;&#65533;&#65533;&#65533;&#65533;P&#65533;+&#65533;&#65533;&#65533;&#65533;&#65533;&#65533;:&#65533;Gz&#65533;X\&#65533;{RK`&#65533;K&#65533;*&#65533;&#65533;&#65533;&#65533;&#65533;[&#65533;&#65533;q&#65533;;&#65533;Oz&#65533;&#65533;
&#65533;|&#65533;&#65533;&#764;s&#65533;&#1003;&#65533;&#811;q]&#65533;&#65533;&#65533;`$&#65533;<*	&#65533;z	&#65533; \&#65533;{&#186;&#1790;&#65533;K&#65533;0&#65533;t&#65533;^'&#65533;9&#65533;`>&#1033;=&#65533;&#65533;&#65533;&#65533;&#268;@&#65533;B&#65533;&#333;z	&#65533;&#65533;O&#65533;E &#65533;&#65533;4&#65533; &#65533; T@&#65533;F&#65533;&#65533;x&#65533;TuRc&#65533;&#65533;&&#65533;&#65533;&#65533;+&#65533;N&#65533;o&#65533;&#65533;&#65533;
pk,&#65533;&#65533;&#65533;&#65533;&#65533;[ &#1038;T&#65533; &#65533;&#65533;_&#65533;&#65533;Eg&#65533;&#65533;v\&#65533;"&#65533;&#65533;&#65533;<&#65533;G&#65533;&#65533;\ &#65533;1&#65533;&#65533;{	&#65533;&#65533;E(&#65533;2L&#65533;G&#65533;c5&#65533;&#65533;&#65533;&#65533;&#650;&#65533;=p&#582;A&#65533;J&#65533;&#65533;\&#65533;!L&#65533;?l&#762;&#65533;&#65533;x &#65533;u&#65533;&#581;&#65533; u	&#796;&#65533;&#65533;&#65533;&#799;<&#65533;&#65533;)&#65533;E&#65533;&#65533;&#65533;<&#65533;&#65533;&#65533;&#767;&#817;&#65533;&#65533;8)&#65533;&#65533;&#65533;L&#65533;&#65533;&#65533;EZUU&#65533;<&#905;)	&#65533;:
&#1033;&#65533;LiKC&#65533;&#65533;T &#65533;L&#65533;&#65533;&#65533;X&#65533;m&#65533;&#65533;@&#65533;&#65533;&#65533;&#65533;&#65533;9 G&#65533;&#945;&#1801;&#65533;&#927;&#65533;&#65533;&#65533;&#65533;o&#65533;^&#65533;tL( 
&#65533;&#1019;&#1787;&#65533; M&#65533; &#65533;<&#65533;+&#65533;  &#65533;'p&#65533;&#65533;&#992;&#65533;MN&#65533;@&#65533;)M&#65533; ]&#65533;:G&#65533;8&#65533;&#65533;-!&#65533;&#65533;&#65533;0&#65533;&#65533;&#65533;&#65533;D]&#65533;Y&#65533;&#65533; &#65533;&#65533; &#65533;&#65533;@&#65533;&#65533;l&#65533;>&#65533;&#65533;	 &#65533;&#65533;&#65533;lk&#65533;Z&#65533;&#1365;&#1783;&#65533;&#65533;&#65533;0&#65533;8&#65533;&#65533;]&#65533; &#65533;b&#65533;%&#65533;2&#65533;&#65533;&#65533;&#65533;r=&#65533;&#65533; I&#1865;Ca&#65533;&#65533;&#65533;@&#65533;;=&#65533;&#65533;8-l-&#65533;&#65533; ,K&#1484;&#65533;&#1594;&#65533;=+&#65533; &#65533;&#65533; 7M&#65533;c&#65533;&#65533;,&#1368;&#65533;&#65533;` f0&#1633;<&#65533;0&#1294;&#65533;&#65533;Z&#875;>+&#1697;h	` }&#65533;&#65533;&#65533;&#65533; &#65533;&#1652;&#65533;&#65533;Mp
&#65533;&#933;z&#65533;&#1514;=&#65533;&#65533;&#1662;&#65533;&#1503;&#65533;
pM&#65533;&#1753;]&#65533;Q}&#65533;&#65533;&#65533;&#65533;R` 	0&#65533;&#65533;&#65533;&#65533;&#65533;&#65533;&#65533;&#65533;&#65533;l&#1792;0&#65533;&#65533;&#65533;&#1843;=&#65533;Nm&#65533;<&#65533;&#65533;&#65533;&#65533;`&#1918;}&#65533;&#65533;&#65533;&#65533;&#65533;&#65533;&#65533;}&#65533;&#65533;k&#65533;&#65533;&#65533;&#65533;&#65533;  &#65533;&#65533;&#65533;b&#65533;f&#65533;&#65533;&#65533;&#65533;&#65533; `&#65533;&#65533;&#65533;&#65533;&#65533;&#65533;&#65533;&#1960;&#65533;&#65533;&#65533;'&#1061;&#65533;8f &#65533;&#65533;&#65533;m&#65533;&#1101;&#65533; &#65533;&#65533;M&#65533;&#65533;n&#65533;h&#65533;<&#65533;0&#65533;&#65533;&#65533;&#65533;-&#65533;2@&#65533;&#65533;8	G %&#65533;&#65533;"&#65533;&#65533;&#65533;&#65533;&#65533;&#65533;-&#65533;!&#65533; 9&#65533;&#65533;&#65533;h&#65533;2 -&#65533;&#65533;*&#65533;R&#65533;&#65533;&#65533; &#65533;0&#65533;2&#65533;z&#65533;SP&#65533;>&#65533;D>&#65533;A~&#65533;C&#65533; n&#65533;&#65533;&#65533;&#65533;i&#65533;Pn&#65533;Sn&#65533;U&#1963;&#65533;&#65533;&#65533;&#65533;Gp&#65533;f&#65533;&#65533;c&#65533;&#65533;e&#65533;&#65533;D~&#65533;G
`I&#65533;&#65533;&#65533;&#65533;&#65533;y&#535;&#65533;&#65533;&#1100;&#65533; *&#65533;&#65533;&#65533;[&#65533;&#65533;&#65533;	&#65533;&#65533;|.&#65533;?&#65533;&#65533;&#65533;&#1952;&#65533; &#65533;~&#65533;&#65533;&#65533;v&#65533;&#65533;.&#65533;D)&#65533;&#65533;&#65533;&#65533;I&#65533;&#65533;&#65533;&#65533;i&#65533; &#65533;&#65533;&#65533;n =^&#65533;&#65533;&#65533;&#1793;&#65533;=&#65533;&#558;&#65533;m &#65533;n&#65533;&#65533;vy=&#65533;&#65533;M&#65533;&#65533;&#1623;&#65533;&#65533;&#65533;&#1947;\&#65533;
Z&#65533;0@&#65533;&#441;&#65533;&#65533;&#65533;&#65533;&#65533;&#65533;&#65533;&#65533;^&#65533;n&#51518;&#65533;&#65533;&#65533;&#65533;&#65533;>JN&#65533;H&#65533;H&#65533;<&#65533;&#65533;B)	}Y&#65533;&#65533;&#65533; &#65533;&#65533;&#65533;&#65533;&#65533;&#65533;&#65533;&#65533;	J&#65533;&#65533;)&#65533;&#65533;&#65533;&#65533;p&#65533;&#65533;&#65533;&#65533;&#65533;^&#65533;&#65533;~&#65533;&#65533;&#65533;}&#65533;&#65533; &#65533;n&#65533;&#65533;&#65533;>I&#65533;&#65533;i&#65533;&#65533;n&#65533;Y&#65533;0&#65533;&#65533;0&#65533;E&#65533; 6&#65533;8&#65533;&#65533;:o&#65533;4?&#65533;1&#65533;	&#65533;
o&#65533;r&#65533;&#65533;&#65533;&#65533;&#65533;&#65533;&#65533;?&#65533;&#65533;h9&#65533;
/`&#65533;&#65533;&#65533;&#65533;q&#65533;V&#65533;&#65533;&#65533;&#65533;&#65533;~o&#65533;
 &#65533;&#65533;Cp&#65533;L&#65533;&#65533;j&#65533;&#65533;k&#65533;&#65533;&#65533;&#65533;!&#65533;&#65533;G T&#65533;&#65533;v&#65533;&#65533;X&#65533;Z&#65533;|_&#65533;M&#65533;R &#65533;&#65533;&#65533;&#65533;&#65533; co&#65533;^&#65533;C&#65533;&#65533;l&#65533;&#65533;&#65533;&#65533;&#65533;0O&#65533;&#65533;&#65533;&#65533; &#65533;s_&#65533;}&#65533;&#65533;b&#65533;&#1955;&#65533;&#65533;&#65533;&#65533;&#65533;/&#65533;&#65533;&#65533;&#65533;&#65533;&#65533;qo&#65533;&#65533;o&#65533;	&#65533;&#65533; &#65533;&#65533;&#65533;&#65533;&#65533;_&#65533;&#65533;&#65533;&#65533;h&#65533;&#65533;/&#65533;f &#65533;&#65533;&#65533;&#65533;q/&#65533;&#65533;&#65533;&#65533;&#65533;P&#65533;&#65533;&#65533;&#65533;%&#65533;&#65533;}&#65533;&#65533;&#65533;&#65533;&#65533;&#65533;&#65533;&#65533;?&#65533;&#65533;&#65533;&#65533;|&#65533;&#65533;&#1311;&#65533;&#1727;&#65533;&#65533;&#65533;&#65533;&#65533;&#1471;&#65533;&#65533;&#65533;&#65533;?&#65533;&#65533;_&#65533;&#65533;&#65533;&#65533;&#65533;&#65533;&#65533;&#65533;&#65533;&#65533;&#65533;&#65533;&#65533;&#65533;-&#65533;$&#65533;&#65533;&#65533;_&#65533;&#65533;/&#65533;&#2031;&#65533;&#65533;&#65533;&#65533;$X&#65533;&#65533;A&#65533;	.d&#65533;&#65533;&#65533;C&#65533;%N,h @&#65533;&#65533;4n&#65533;&#65533;&#65533;&#65533;G&#65533;!E&#65533;$Y&#65533;&#65533;I&#65533;.J&#65533;&#65533;&#65533;&#65533;K&#65533;1e&#932;Y&#65533;&#65533;M&#65533;-bD&#65533;&#65533;&#65533;O&#65533;A&#65533;&#65533;S&#65533;eN&#65533;I&#65533;.e&#65533;&#65533;&#65533;S&#65533;;3&#65533;Z&#65533;&#65533;U&#65533;E&#65533;B&#65533;&#65533;&#65533;&#65533;W&#65533;a&#65533;J&#65533;Z&#65533;&#65533;Y&#65533;Z&#366;e&#65533;&#65533;&#65533;[&#65533;!.&#65533;A[&#65533;&#65533;]&#65533;p&#65533;&#65533;&#65533;&#65533;&#65533;/C&#65533;&#65533;&#65533;%\&#65533;j&#1983;&#65533;/f&#65533;4&#65533;`&#209;%&#65533;D&#65533;&#65533;&#65533;e&#793;>&#65533;&#65533;&#65533;s&#1429;&#65533;E&#65533;&}&#65533;&#65533;g&#1311;+&#65533;f&#65533;&#65533;u&#65533;&#1257;eG^&#65533;&#65533;&#65533;&#65533;m&#65533;7c&#65533;&#65533;m&#65533;vn&#65533;&#65533;&#65533;;&#65533;&#65533;&#65533;x&#65533;&#65533;&#213;/^&#65533;&#65533;s&#65533;&#601;O&#65533;&#65533;&#65533;9t&#65533;?&#65533;W&#65533;&#65533;&#65533;&#65533;&#65533;&#65533;&#65533;S*Q&#65533;&#65533;&#65533;y&#65533;C&#65533;&#65533;,&#65533;}J*&#65533;&#65533;_&#65533;&#65533;\*&#65533;&#65533;&#65533;Y4A?$&#65533;&#65533;	&#65533;
4&#65533;&#65533;&#65533;&#65533;o&#65533;&#65533;.&#65533;&#65533;&#65533;&#65533;")&#65533;&#65533;&#156;&#65533;P&#65533;A9z&#65533;
*&#65533; &#65533;4&#65533;(k&#65533;&#65533;pE]&#65533;)&#65533;c$J&#65533; &#65533;&#65533;&#65533;&#65533;&#65533;&#154;
[&#65533;&#65533;G&#65533;&#65533;&#65533;&#65533;"e&#65533;&#65533;C%T&#65533;&#65533;o&#65533;Q H(&#65533;lB&#65533;&#65533;&#65533;&#65533;&#65533;&#65533;T&#65533;B&#65533;%o&#65533;c&#65533;(&#65533;l&#65533;"&#65533;Q0,T)&#65533;.o4E	&#276;&#65533;&#65533;# &#65533;6Ls&#65533;5&#65533;&#65533;R*&#65533;sP&#65533;0&#65533;&#907;z&#65533;&#65533;&#65533;&#65533;<&#65533;&#1811;O	&#65533;\%&#65533;P&#65533;GB3e&#65533;	-H&#65533;4&#65533;0&#65533;&#65533;Q=&#65533;&#65533;-&#65533;,F&#65533;;0&#65533;SMkmL&#65533;&#12008;4&#65533;&#65533;/"U&#65533;SOm&#65533;JU&#65533;cUIu&#65533;'&#65533;`&#65533;&#65533; L&#65533;TZm&#65533;v&#65533;#&#65533;&#65533;&#65533;&#65533;)&#65533;	&#65533;&#65533;5&#65533;@Z0&#65533;XcSM;-i&#65533;,<	 &#65533;&#65533;&#65533;hT&#65533;&#65533;l?&#65533;5&#65533;z&#65533;&#65533;`&#65533;&#65533;&#65533;&#65533;o&#65533;&#65533;&#65533;He&#65533;&#65533;c&#65533;]&#65533;"&#65533;b&#65533;e &#65533;@&#65533;&#65533;&#65533;&#65533;&#65533;&#65533;VS&#65533;AC:xa&#65533;iR &#65533;&#65533;&#65533;$&#65533;
J&#65533;xb&#65533;&#1909;&#65533;&#65533;&#65533;8Uxf&#1474;d8&#65533;&#65533;0@
&#65533;&#65533;@&#65533;KS&#65533;&#65533;&#65533;&#42404;0@&#65533;)&#65533;h&#65533;&#65533;b&#65533;&#65533;&#65533;&#65533;+&#65533;&#1931;&#65533;&&#65533;l$Y&#17108;&#65533;gj&#65533;&#65533; &#65533;A%P&#65533;&#65533;0&#65533;!&#65533;&#65533;Q&#65533;&#65533;&#65533;k&#65533;P&#65533;&#65533;&#65533;&#65533;&#65533;&#65533;l&#1922;n|rJ&#65533;&#65533;&#65533;`&#65533;&#65533;&#65533;&#65533;W&#65533;;L*&#65533;0&#65533;&#65533;qy&#65533;&#65533;CH&#65533;&#65533;~i&#65533;&#65533;&#65533;o&#65533;(a&#65533;b&#838;&#65533;i&#1533;&#65533;1q&#65533;&#65533;0 &#65533;&#993;&#65533;&#65533;&#65533;%&#65533;~Y N&#65533;&&#65533;O&#65533;!,&#65533;&#65533;h&#65533;&#65533;&#65533;&#65533;$&#65533;&#65533;{&#65533;&#65533;6c_z3&#65533;>&#65533;Z&#65533;X&#65533;.&#65533;k&#65533;H
*^&#65533;%&#65533;z*&#65533;-` N&#65533; &#65533;Mh&#65533;&#65533;	&#65533;&#65533;=&#65533;&#65533;. j&#65533;&#65533;g&#65533;&#65533;&#65533;&#65533;H&#65533;&#65533;&#1543;&#65533;@:&#65533;9<1&#65533;&#65533;&#65533;)&#65533;:W&#65533;&#65533;&#65533;&#65533;n]&#65533;F&#65533;E&#65533;&#65533;&#46744;>2	T`&#65533;/&#65533;&#65533;&#65533;&#65533;{&#65533;&#65533;&#65533;$&#65533; '&#65533;&#65533;2&#65533;&#65533;&#65533;&#65533; &#65533;[?&#65533;&#65533;O<1qX&#65533;&#65533;&#65533;h"	|p~'K&#65533;&#65533;Z&#65533;&#65533;&#65533;&#65533;Qp
8p,- =&#65533;J&#65533; &#65533;&#65533;*&#65533;&#769;	&#65533;&#904;@bg&#65533;D&6&#903;@\&#65533;7&#65533;HAx&#65533;0&#65533;&#65533;&#65533;&#1583;)&#65533;&#65533;&#65533;T&#65533;&#65533;&#65533;&#65533;Li
&#65533;&#65533;&#65533;h 4&#65533;&#65533;%Q&#65533;&#65533;t`5&#65533;4A
G&#65533;c&#65533;v&#65533;&#65533;&#65533;X&#65533;&#65533;3&&#65533;' &#65533;(&#65533;=:&#597579;&#65533; 	i&#65533;C&#65533;&&#65533;qxh&#65533;&9&#65533;&#65533;*ZQ	&#65533;&#65533;Z&#65533;Bp&#65533;4&#65533;&#65533;"&#65533;<&#65533;&#65533;&#65533;o8+&#65533;[&#65533;&#65533;&#65533;&#65533;&#65533;&#65533;&#65533;&&#65533;&#65533;&#65533;&#65533;IU&#65533;&#1173;3Q&#65533;'j&#65533;#,&#65533; !P&#65533;/s0&#65533;OV&#65533;
&#337;'`PM&#65533;Y&#65533;&#65533;&#65533;&#65533;4SI&#65533;&#65533;M&#65533;&#788;&#65533;&#65533;I}4@&#65533;&#65533;&#65533;	z L&#65533;&#65533;0D&#65533;&#65533;&#451;&#65533;&#65533;A-&#65533;S
&#65533;&#65533;<QJx&#65533;39&#65533;&#65533;AS&#65533;&#65533;e&#65533;iDB&#65533;&#65533;&#65533;&#65533;)t	;&#1897;x&#691;&#65533;
&#1088;&#65533;&#65533;&#65533;.&#65533;
&#65533;&#65533;BN&#65533;&#65533;&#65533;
&#65533;(g NR&#65533;&#65533;&#65533;&#65533;&#65533;H&#65533;j4h&#65533;&#65533;&#195;P%&#65533;&#65533;&#65533;h&#65533;B&#1601;&#65533;*@&#65533;[4&#65533;&#264;&#65533;&#65533;Qu&#65533;"&#65533;jv&#65533;&#65533;v@&#65533;-&#65533;b&#65533;HF3R&#295;@&#65533;A&#65533;*^.&#65533;&#65533;	0&#65533;VY&#65533; G&#65533;&#1251;&#65533;qV&#65533;@&#65533;@ O&#65533;&#65533;&#65533;&#65533;&#65533;&#65533;^&#65533;&#65533;Q&#65533;z&#430;&#65533;e&#65533;&#65533;&#65533;9&#261;M'D87*&#65533;x&#65533;&#65533;&#65533;&#65533;&#65533;&#65533;4Ja&#65533;	&#65533; 8(&#65533;&#65533;&#65533;D.&#65533;L&#65533;)a&#1156;#8&#65533;&#65533;Je&#65533;	&#65533;&#46761;F&#65533;&#65533;&#65533;q&#65533;[U4 &#65533;&#65533;&#65533;&#65533;&#65533;b&#65533;&#65533;&#65533;k.F&#65533;&#65533;&#65533;&#65533;,&#65533;&#65533;&#65533;&#65533;h&#65533;5,&#65533;&#65533;&#65533;}e&#65533;J&#65533;&#65533;&#65533;&#65533;&#65533;&#65533;"&#65533;&#65533;G&#65533;O&#65533;c
Cxbo&#65533;&#65533;*&#65533;Jl&#65533;pt&#65533;&#65533;BM&#65533;;&#65533;&#65533;s&#65533;&#65533;6U&#65533;&#65533;&#65533;&#65533;n&#65533;,c&#65533;&#65533;&#65533;&#65533;&#65533;&#65533; &#65533;&#65533;;zb&#65533;&#65533;&#65533;z&#65533; &#65533;&#65533;3&#65533;`0F&#65533;=&#672;&#65533;&#65533;&#65533;!&#65533;j&#65533;Y&#65533;&#65533;b@&#65533;zK&#385;/&#65533;&#65533;\iZy0]pN&#65533;y&#65533;2&#65533;h&#65533;^[N&#65533;&#65533;&#65533;&#65533;&#65533;&#65533;7&#65533;&#65533;&#65533;#Cn+&#65533;&#65533;%&#65533;m&#65533;Z,'.&#65533;&#65533;&#65533;&#65533;&#65533;J&#65533;&#65533;&#65533;j>&#65533;&#774;&#65533;0&#65533;\*xB6&#65533;&#65533;x&#65533;`@&#3221;&#65533;Y&#65533;{&#65533;TW&#65533;&#65533;&#65533;&#65533;&#65533;&#65533;&#65533;k*&#1256;&#1033;#,&#65533;G&#65533;=&#65533;&#65533;`&#65533;&#65533;&#65533;I&#65533;&#1106;D4u&#65533;''&#65533;Q&#65533;&#65533;&#65533;6.H7&#65533;&#65533;&#65533; &#65533;&#65533;@&#65533;1D&#65533; 	I&#65533;&#65533;&#65533;-&#65533;&#65533;&#65533;&#65533;&#65533;5:&#65533;!&#65533;&#65533;w&#65533;&#65533;o&#65533;\&#65533; w&#65533;&#65533;&#701;&#65533;W&#65533; &#1152; ^&#65533;&#65533;@&#65533;&#65533;v&#65533;&#65533;-&#65533;&#65533;u&#65533;z&#65533;L
 &#65533;;&#65533; &#65533;.&#65533;&#65533;&#65533;v&#65533;y&#65533;&#65533;l&#65533;&&#65533;&&#65533;p&#65533;$&#65533;l&#65533;&#65533;&#65533;3D&#65533;9:&#65533;W}&#65533;v&#65533;&#65533;^-&#65533;&#65533;eX&#65533;e&#65533;~&#65533;&#319;t&#65533;t&#65533;&#65533;|&&#65533;K&#65533;&#65533;e&#65533;N&#65533;:&#65533;&#65533;kO&#65533;&#65533;&#65533;&#65533;&#65533;C&#65533;'&#65533;&#65533;aHz5&#65533;g^&#65533;&#65533;&#65533;&#65533;2&#65533;&#65533;&#65533;=>&#65533;z&#65533;&#65533;&#1350;z&#65533;&#65533;2&#65533;&#65533;&#65533;qP&#65533;E&#65533;H&#65533;&#65533; &#65533;)&#65533;)K&#65533;&#65533;&#65533;V5&#65533;&#65533;&#65533;&#65533;c]&#65533;\&#65533;&#65533;&#65533;-&#634;&#65533;+x&#65533;|&#65533;&#65533;}q2&#65533; s~s&#65533;,%&#65533;&#65533;&#65533;|?&#65533;&#65533;=&#65533;&#65533;P&#65533;Y&#65533;&#65533;^9&#65533;m&#65533;m<0 &#65533;&#65533;&#65533;^]&#65533;&#65533;35&#65533;&#65533;'&#65533;&#65533;e?{&#65533;O&#65533;&#65533;&#65533;g~&#65533;_&#65533;&#65533;#?:&#65533;~&#65533;&#65533;}&#65533;77&#65533;&#65533;
&#65533;&#65533;}&#65533;&#65533;&#65533;&#65533;&#65533;>P&#65533;/~&#65533;&#65533;_&#65533;&#65533;'&#65533;}r&#65533;&#65533;&#65533;_&#65533;&#65533;Ws&#65533;&#1887;&#65533;&#65533;_&#65533;&#65533;&#65533;q&#65533;&#65533;&#65533;&#575;&#65533;@,&#65533;&#65533;&#65533;? $	&#65533;3@l@&#65533;C&#65533;&#65533;t@
&#65533;@&#65533;&#65533;&#65533;@&#65533;@&#65533;&#65533;&#65533;&#65533;	&#65533;@,&#65533;&#65533;&#65533;&#65533;4Al&#65533;&#65533;C&#65533; &#65533;&#65533;&#65533;&#65533;tA&#65533;A&#65533;&#65533;&#65533;&#65533;&#65533;&#65533;A&#65533;A &#65533;$&#65533;A
B$LB&#65533;&#65533;"4&#65533;TB(&#65533;&#65533;&#65533;a&#65533;&&#1294;'&#65533;B,&#65533;B*&#65533;&#158;8&#65533;,&#65533;&#65533;&#65533;B.&#65533;&#65533;+C3B1&#210;&#65533;&#65533;3l&#65533;&#65533;
LC5	6tC:4@8&#65533;&#65533;&#65533;&#65533;:&#65533;C&#65533;C<&#65533;&#65533;9&#65533;CA&#65533;??&#65533;&#206;&#65533;AL&#65533;&#65533;+DC&#65533;DTDH&#65533;>FlD&#65533;(&#65533;H&#65533;DB&#65533;"&#65533;&#300;&#65533;&#65533;&#65533;&#65533;DP&#65533;? &#65533;M&#65533;D&#65533;&#65533;OEU&#65533;?&#65533;&#65533;R4E&#65533;@&#65533;&#65533;0<x@7x&#65533;&#65533;ZE^&#65533;6&#65533;yEX&#1288;&#65533;P;Nc&#65533;.a&#65533;]&#65533;Ee&#65533;0&#65533;5% &#65533;`,&#65533;&#65533;jZ&#65533;&#65533;Y&#65533;e&#65533;F2c y&#65533;`&#65533;&#65533;H=&#65533;z&#65533;IFm<&#464;EW&#65533;&#65533;C&#65533;  F&#65533;&#65533;&#65533;;&#65533;t&#65533;&#65533;Z&#65533;&#65533;\4&#507;B&#65533;0&#65533;Fh&#65533;&#65533;x&#65533;g&#65533;&#65533;&#65533;G^&#65533;&#65533;HxL&#65533;c\d&#65533;0&#65533;&#65533;dGG&#65533;&#65533;/&#65533;&#65533;&#65533;&#65533;&#65533;h&#65533;&#721;5&#65533;I&#65533;&#65533;&#65533;&#65533;&#65533;&#65533;5I7&#65533;&#65533;6&#65533;&#65533;&#65533;&#527881;&#65533;4E&#65533;&#65533; D&#65533;)&#1197;f&#65533; &#65533;l&#65533;&#65533;&#65533;&#65533;&#65533;:8/i&I&#65533;&#65533;6|&#65533;6a&#65533;4Cr&#65533;4&#65533;&#65533;jR&#65533;39&#65533;&#65533;&#65533;&#316;&#65533;ck&#551;.Y&#65533;&#65533;&#65533;IJ,&#65533;&#495;yE&#751;&#65533;&#509;j&#65533;3&#65533;'M&#65533;&#522;4
&#65533;&#1051;&#65533;&#65533;.k0&#65533;s&#65533;NA'&#1088;`&#65533;`	&#65533;&#65533;&#65533;B&#65533;&#65533;(&#65533;;J(&#65533;&#65533;i&#65533;Vt)&#65533;&#65533;&#65533;t&#65533;&#65533;&#65533;0&#65533;&#65533;]Y1&#65533;R,t&#65533;	H kh&#65533;&#65533;aL(T&#65533;D}&#65533;&#65533;0 :&#65533;&#65533;&#65533;8&#65533;&#65533;&#65533;&#65533;&#65533;&#65533;&#65533;&#604;JJ&#65533;&#65533;0s&#65533;&#65533;&#65533;&#1939;B}( &#65533;%Q&#65533;H:&#65533; u$&#65533;&#65533;&#65533;&#65533;h&#65533;&#65533;)&#65533;c2p&#65533;&#65533;	&#65533;&#65533;&#65533;tKa&#65533;&#65533;&#1024;_4%&#65533;Kl 8]&#65533;&#37141;&#65533;,&#65533;&#65533;A<&#65533; &Y&#65533;&#65533;&#65533;x&#65533;&#65533;:&#65533;&#65533; (&#65533;O&#65533;&#65533;&#869;0&#65533;x&#65533;~	&#65533;&#65533;&#65533;d&#65533;&#65533;&#65533;&#65533;~	&#65533;&#65533;)&#65533;&#65533;P&#1303;&#1147;3&#34172;&#65533;&#65533;&#65533;&#65533;&#65533;{H &#65533;J&#65533; &#65533; &#65533;D&#65533;\&#65533;&#65533;&#65533;&#65533;?b&#65533;&#65533;&#65533;e&#65533;&#65533;	X&#65533;&#65533;&&#65533;&#65533;&#65533;	&#65533;Qd &#65533;&#65533;&#65533;&#65533;&#65533;R&#65533;&#65533;&#65533;v&#65533;x&#65533;&#65533;~&#65533;Q]P&#65533;t&#65533;T m&#65533;&#65533;&#65533;!&#65533;&#65533;&#65533;&#65533;&#65533;&#65533;`&#65533;&#65533;|&#65533;&#65533;&&#65533;&#65533;J&#65533;&#65533;&#65533;&#65533;j&#65533;&#65533;&#65533;&#65533;&#65533;&#1877;Y&#65533;&#65533;:&#65533; &#65533;R&#65533; &#65533;eP&#65533;&#65533;&#65533;6&#65533;&#65533;#&#65533;D&#65533;&#65533;&#65533;&Ip&#65533;@&#65533;)&#65533;&#65533;&#65533;8&#1690;PR&#65533;	&#65533;&#65533;&#65533;Ih '&#65533;>n*@&#65533;&#65533;`&#65533;j	E&#65533;&#65533;NQ&#65533;&#65533;Ta&#65533;P&#65533;&#1922;&#65533;&#65533;R&#65533;&#65533;$O&#65533;&#65533;)&#65533;TD&#65533;,	&#65533;&#65533;&#65533;&#65533;$&#65533;&#65533;&#65533;&#65533;U&#65533;&#65533;&#1859;&#65533;0&#65533; &#65533;Y&#65533;X&#65533;&#65533;1e&#65533;+5&#65533;(&#65533;&#65533;<0K&#65533;&#65533;j"&#65533;w&#65533;&#65533;&#65533;V+&#65533; &#65533;&#65533;&#1412;_&#65533;J+WI&#65533;4&#1954;TkK)&#193;&#65533;&#65533;&#65533;h&#65533;&#65533;Au&#65533;m&#65533;HF&#65533;&#65533;&#65533;q&#65533;[E4+&#242;&#65533;{&#65533;&#65533;&#65533;8y&#65533;X&#65533;y&#65533;8zK+@&#65533;3\{&#65533;>C&#65533;&#65533;T&#65533;&#65533;%&#65533;&#65533;&#65533;z4h&#65533;I&#65533;&#65533;&#65533;j&#65533;x&#1629;&#65533;Y&#65533;&#855;&#65533;u7&#65533;&#65533;&#65533;&#65533;&#65533;&#65533;V-%&#65533;&#4803;e&#452;&#65533;&#65533;m&#65533;_&#65533;J&#65533;&#65533;&#65533;)&#2064;&#65533;*-Z&#65533;PMZ&#65533;&#65533;&#65533;&#65533;&#65533;cm&#65533;&#65533;&#65533;&#417;%9&#65533;&#65533;&#65533;{&#65533;ZP&#65533;&#65533;"&#65533;q&#65533; 9&#65533;&#65533;j(&#65533;&#65533;S&#65533;4k&#65533;&#65533;sBQ&#65533;&#65533;&#65533;h&#65533;&#65533;&#65533;&#65533;%a[&#65533;B&#65533;$\&#65533;&#65533;1#&#65533;.&#65533;rZ&#65533;&#65533;&#65533;&#65533;j[$&#65533;&#65533;&#65533;&#65533;&#796;&#65533;&#65533;&#65533;x&#65533;Q"\&#65533;/&#65533;&#65533;[&#65533;&#65533;[
]&#65533;&#65533;\&#65533;]&#65533;=]&#65533; ]&#65533;4]&#65533;m&#65533;&#65533;P&#65533;&#65533;d]&#1501;&#1918;&#65533;&#65533;F&#65533;Z&#65533;&#65533;]&#65533;&#65533;]C&#65533;]&#65533;&#65533;]&#65533;&#65533;&#65533;&#65533;?&#65533;]&#65533;-&#1957;^<$^&#65533;]^&#65533;@&#65533;8T^&#65533;&#1945;p^5&#65533;^&#65533;^&#65533;&#65533;&#65533;1&#65533;^&#65533;&#65533;&#1928;&#65533;^.&#65533;^&#65533;_&#65533; &#65533;*_&#65533;M&#1987;0&#65533;&D_&#65533;}_&#65533;`&#65533;"t_&#65533;U_&#65533;&#65533;A&#65533;&#65533;_&#65533;&#65533;&#65533;_&#65533;&#65533;^&#65533;MA&#65533;&#65533;_&#65533;&#65533;`&#65533;^&#65533;@N`&#65533;Q XT&#65533;u`
&#65533;&#1995;&#65533;`Y&#65533;
v``	 &#65533;&#65533;Y&#65533;`&#65533;^T&#65533;&#65533;&#65533;&#65533;&#65533;`&#65533;&#65533;&#65533;Na`Q&#65533;]	&#65533;&#65533;'}za&#65533;&#65533;*&#65533;a&#65533;&#65533;&#65533;A*&#65533;&#65533;V&#65533;&#65533;a&#13632;&#65533;&#65533;&#65533;h&#65533;&#65533;!&#65533;&#65533;&#65533;&#641;&#65533;5&#65533;&#65533;&#65533; %&#65533;_c/&#65533;&#65533;b&#65533;&#65533;&#65533;`	n&#65533;&#65533;.&#65533;&#65533;)&#65533;]&#65533;&#65533;&#65533;&#65533;e&#65533;6&#65533;&#65533;(.&#65533;&#65533;5&#65533;&#65533;i&#65533;S6&#65533;&#65533;@&#65533;c&#65533;&#65533;&#761;&#65533;8&#65533;R&#65533;&#65533;&#65533;&#65533;&#65533;&#65533;&#65533;&#65533;&#1115;e&#65533;&#851;&#65533;cd&&#65533;&#1035;p&#65533;"6&#65533;(&#65533;&#65533;&#65533;&#65533;0&#986;&#65533;&#65533;&#65533;F^&#65533;&#65533;&#65533;&#65533;Z&#65533;6`&#65533;l&#65533;d[y*p0&#65533;x@&#65533;&#65533;&#649;&#65533;dn9X5&#65533;&#65533;Pz&#65533;&#65533;&#65533;R&#65533;&#65533;&#65533;i&#65533;dT&#65533;/&#65533;3&#65533;&#65533;A=@x&#65533;Zu&#65533;w&#65533;*&#65533;t&#65533;&#65533;a&#65533;&#65533;c5&#65533;&#65533;&#65533;*B&#65533;bN&#65533;x&#65533;&#65533;&#65533;&#65533;)&#65533;&#65533;&#65533;&#65533; &#65533;x&#65533;4Fa&#65533;&#65533;hT&#829;&#1875;;&#65533;&#65533;O&#65533;&#65533;&#763;&#65533;&#65533;&#65533;&#65533;&#65533;*&#65533;q&#65533;[2&#65533;2<&#65533;~&#65533;&#65533;q&#65533;&#65533;&#65533;-&#65533;&#65533;F&#65533; &#65533;?&#65533;&#65533;&#65533;gT&#65533;&#65533;N&#65533;&#65533;&#65533;D,G6%T*&#65533;&#344;&#65533;s&#65533;&#65533;&#65533; ]&#65533;&#65533;&#65533;&#65533;&#385;O*h&#33486;&#65533;(&#65533;8L&#65533;7&#65533;&#65533;&#65533;&#65533;&#65533;i&#65533;&#65533;T&#1821;&#65533;1*@&#65533;&#65533;	 yi&#65533;&#65533;&#65533;2&#65533;,0k&#65533;]&#65533;&#65533;p&#65533;&#65533;&#65533;&#65533;&#65533;&#65533;&#65533;&#1664;"&#65533;&#38446;&#65533;>&#65533;&#65533;	(&#65533;v&#65533;,@(&#65533;E=&#65533;&#65533;&#65533;s&#65533;pRi%&#65533;d&#65533;&#65533;!?&#65533;2&#65533;&#65533;o&#65533;&#65533;h	&#65533;&#65533;.&#65533;&#65533;&#41672;~&#65533;(@&#65533;&#65533;&#65533;&#65533;A&#65533;&#65533;>&#65533;'&#65533;&#65533;&#65533;6&#65533;F&#65533;&#65533;&#65533;&#65533;b&#65533;&#27465;&#1527;&#65533;!&#65533;&#65533;.&#65533;!&#65533;&#65533;$%&#65533;I(&#65533;&#65533;&#65533;0&#65533;&#65533;  &#65533;&#65533;&#65533;/&#1027;,&#65533;&#65533;(p&#65533;tz&#65533;&#65533;? &#65533;#&#65533;m~&#65533;&#65533;&#65533;&#65533;&#65533;b%&#1186;&#65533;%&#65533;&#65533;,&#65533;&#65533; &#65533;N)f&#65533;v&#65533;l&#65533;Hq&#65533;N@&#65533;&#65533;&#65533;{&#65533; `&#65533;&#65533;k&#65533;l>h&#65533;&#1726;h-8&#65533;&#65533;;-&#65533;jB(&#65533;&#502;D&Zm&#65533;&#65533;&#65533;&#65533;Z&#1715;E'&#65533;&#65533;:&#65533;&#65533;b&#65533;&#65533;yz&#65533;o&&#65533;pFa&#65533;&#1061;#0&#65533;&#65533;9&#65533;@&#65533;&#65533;R&#65533;&#65533;[&#65533;bh&#65533; &#65533;<&#1478;m&#65533;>&#65533;&#65533;^&#65533;&#65533;A&#65533;&#1942;&#65533;&#65533;&#65533;&#65533;n&#65533;&#65533;&#65533;Lj&#65533;)&#65533;eb&#65533;[&#65533;
,&#49543;&#65533;&#65533;	&#65533;&#39398;)&#65533;i&#65533;&#65533;#!&#65533;P&#65533;&#65533;&#65533;`Q4&#65533;	 IUS&j&#65533;o&#65533;2&#65533;&#65533;&#65533;p&#65533;&#65533;Vo&#65533;&#1468;4&#65533;&#65533;&#65533;&#898;"&#65533;m&#65533;&#65533;6&#65533;
g5W#&#65533;i-x&#65533;&#65533;&#65533;&#65533;&#65533;sP&#65533;&#65533;&#65533;&#65533;&#65533;1&#65533;p(&#65533;&#1257;	&#65533;t&#65533;&#65533;&#65533;&#65533;~&#65533;&#65533;&#65533;&#65533;{
&#1177;X/Mc&#65533;&#65533;u&#65533;&#65533;$+&#65533;B9&#65533;&#65533;r9&#65533;d&#65533;)s&#65533;&#65533;&#65533;&#65533;?&#65533;&#65533;&#65533;{&#65533;vh0K?q&#65533;&#65533;$'G&#65533;(&#65533;n&#65533;$&#65533;&#65533;&#65533;)&#65533;&#65533;Q&#65533;&#65533;&#65533;{J&#65533;&#65533;J'&#65533;8&#65533;&#65533;&#65533;&#1024;&#65533;,&#65533;x&#65533;&#65533;&#65533;&#65533;&#65533;h&#65533;&#65533;&#65533;>G&#65533;:&#65533;s&#1217;&#65533;&#65533;&#65533;1&#65533;	q&#65533;@&#65533;so&#747;&#65533;Ql#&#65533;&#65533;>&#65533;l&#65533;&#65533;&#65533;&#65533;v1&#65533;l&#65533;&#65533;&#65533;I&#65533;+[)N&#65533;j&#65533;&#65533;&#65533;&#65533;u&#65533;&#65533;ul!&#65533;Q&#65533;1*&#65533;s&#65533;	&#65533;d&#65533;9^&#65533;	&#65533;p_&#65533;&#65533;&#65533;&#65533;&#65533;&#65533;&#65533;&#65533;P\&#65533;&#65533;]-&#65533;&#65533;&#1985;{&#65533;.&#65533;&#65533;4&#65533;&#65533;&#65533;&#65533;"p&#65533;S]3oWw~ &#65533;/&#65533;Q&#65533;&#65533;QG&#65533;&#65533;.u&#65533;&#65533;&#65533;&#65533;&#65533;b&#65533;&#65533;{&#65533;&#65533;&#65533;&#65533;&#1641;7N&#65533;&#65533;6 &#65533;&#65533;#&#65533;&#65533;&#65533;&#65533;&#65533;&#65533;B;&#65533;"&#65533;&#65533;&#65533;j&#65533;&#65533;&#65533;&#65533;&#65533;7&#65533;&#129;&#65533; &#65533;Ip&#65533;'*9&#65533;&#65533;;y&#65533;&#65533;L&#65533;&#45259;&#65533;0&#65533;y&#65533;&#65533;@x&#65533;%&#65533;s}&#65533;&#65533;[&#907634;&#65533;3`Z&#65533;{1&#65533;]&#65533;&#65201;069&#65533;&#65533;0$&#65533;&#65533;<&#65533;&#65533;:&#65533;&#65533;%&#65533;&#65533;&#1734;&#65533;&#65533;&#65533;/&#65533;&#65533;6&#65533;&#65533;&#65533;.%p&#65533;j&#65533; ~&#65533;9&#65533;0P&#65533;&#65533;'o&#65533;&#65533;/k&#65533;&#65533;(aH&#65533;VX}Rs&#65533;+&#65533;&#65533;&#65533;&#65533;@&#65533;&#65533;&#65533;&#44092;&#65533;Xx &#65533;&#65533;&#65533;m&#65533;  40&#65533;0`1&#65533;\&#65533;&#65533;Q&#65533;~&#469;~X&#65533;&#65533;&#65533;N&#65533;&#65533;&#65533;{&#65533;&#65533;3qr&#65533;&#65533;4I&#65533;8f0&#65533;&#65533;&#65533;&#65533;G&#65533;&#65533;&#65533;&#65533;<&#65533;&#65533;yc8&#65533;w&#65533;&#65533;w&#65533;&#65533;&#1639;&#65533;u&#65533;&#65533;:&#65533;@&#65533;@&#65533;^ }&#65533;2l&#65533;&#65533;aC<&#65533;&#512;G&#65533;"&#65533;0a&#65533;&#65533;&#65533;&#65533;#&#528;9&#65533;x&#65533;T *"W&#65533;&#65533;&#65533;&#65533;E4T8&#65533;&#65533;	R&#779;X&#65533;&#65533;&#65533;E	I4&#1031; "&#65533;T&#65533;&#65533;1&#65533;#@	&#65533;R&#65533;R&#65533;j&#65533;*&#65533;c&#65533;&#65533;&#65533;&#65533;+&#1583;&#65533;&#65533;&#264;&#65533;&#1716;j&#1522;m&#65533;&#65533;-&#1848;r&#65533;F)&#65533;",^&#65533;H:6&#65533;&#65533;&#65533;/&#65533;&#65533;xpp&#65533;$&#65533;&#65533;&#65533;&#65533;&#65533;&#65533;`*'J&#65533;$Zh&#65533;@&#65533;&#65533;%Z&#65533;&#65533; 2d&#65533;((P%&#65533;r&#65533;0G&#65533;&l&#65533;tX&#65533;&#65533;9R&#65533;&#65533;&#65533;O&#65533;&#65533;&#65533;&#65533;&#65533;O&#65533;BO&#65533;a&#65533;&#65533;&#65533;KP&#411864;
S&#65533;&#65533;Pn&#65533;z`&#65533;&#65533;&#65533;&#65533;&#1973;H&#65533;}&#65533;/o&#65533;&#65533;&#65533;7e&#65533;&#65533;&#65533;&#65533;}o&#65533;&#65533;&#65533;&#65533;c&#65533;&#65533;&#65533;&#65533;&#65533;x&#65533;G| O&#65533;I*&#65533;#&#65533;|`kr&#65533;&#65533; &#65533;&#65533;1&#65533; &#65533;J8a 8&#65533;&#65533;b&#65533;5&#65533;L&#65533;&#65533;&#448;v#&#65533;%&#65533;&#65533;w&#65533;&#65533;DY5&#65533;&#65533;"&#65533;1&#65533;&#65533;&#65533;8e&#65533;&#65533;bw&#65533;&#65533;g"&#65533;=.fA &#65533;]1t&#65533;C&#65533;&#65533;U&#65533;Sx@_c/ &#65533;&#65533;&#65533;&#65533;	H&#65533;&#65533;l&&#65533;B>&#65533;&#65533;&#65533;&#65533;8&#65533;&#65533;Ix&#65533;&#568;&&#65533;s&#65533;Cf&#65533;&#65533;u&#1673;&#65533;>&#65533;&#65533;&#65533;I&#65533;&#65533;<:4&#65533;
FV&#65533;B&#65533;&#65533;&#65533;)&#65533;Y_&#65533;C&#65533;P&#65533;~&#65533;y)&#65533;&#65533;)gX,&#416;E&#65533;&#65533;&#65533;&#65533;V]1&#65533;iXtf&#65533;&#65533;&#65533;&#65533;H&#1294;&#65533;Y CGrx&#65533; $&#65533;7Xa&#65533;&#65533;X&#65533;&#65533;&#65533;&#65533;g&#65533;&#65533;{&#39336;zE&#65533;z&#65533;:&#65533;&#65533;!&#7527;&#65533;W&#65533;{-&#65533;X1 i&#65533;H&#1443;}&#65533;&#65533;&#1507;&#65533;&#65533;f{.&#65533;&#65533;R&#65533;Gx&#65533;<&#65533;&#65533;&#148;&#65533;&#65533;_Y&#65533;.&#65533;&#65533;&#65533;/&#65533;&#1578;K&#65533;e	/&#65533;&#65533;&#65533;QV&#65533;&#65533;vuo&#65533;;&#65533;0&#65533;K&#65533;&#65533;&#65533;&#65533;&#65533;W0&#65533;p&#65533;&#65533;&#65533;&#65533;%1&#65533;!&#65533;<&#65533;&#65533;&#65533;jq&#65533;)&#65533;5&#572;&#65533;&#65533;&#65533;0&#65533;1&#65533;<3&#65533;V&#65533;&#809;&#65533;&#65533;&#65533;3Z\H&#65533;1TPk&#65533;E}&#65533;&#65533;'(AE&#65533;&#65533;&#65533;&#65533;!<K&#65533;&#65533;&#65533;
&#65533;54&#65533;Yk&#65533;&#65533;&#65533;Z1&#65533;1&#65533;1&#65533;!&#65533;&#65533;ZpluJ&#65533;r&#65533;6&#65533;m&#65533;y&#65533;&#65533;z&#65533;*&#65533;;;&#1933;&#65533;&#65533;&#65533;4n&#65533;&#65533;7&#65533;&#65533;!&#65533;F(v&#65533;&#65533;&#65533;s&#65533;L&#65533;&#65533;#8&#65533;b{z&#65533;&#65533;;&#65533;l&#65533;GNn9&#65533;#&#65533;&#65533;V
&#65533;&#65533;&#65533;&#65533;&#65533;Ax&#65533;&#65533;M&#65533;&#65533;&#65533;&#65533;&#65533;&#65533;>2&#65533;w&#65533;&#65533;&#65533;&#65533;&#65533;&#321;&#65533;<OPjN&#1339;&#65533;J&#65533;=&#65533;;&#65533;&#65533;7&#65533;A&#65533;&#65533;`8&#65533;&#790;&#65533;&#65533;&#65533;&#65533;N&#65533;e&#65533;|&#65533;&#65533;&#65533;&#65533;&#1002;! |&#65533;&#139;&#65533;&#65533;<;&#65533;4&#65533;&#65533;s&#65533;&#65533;&#65533;	 =P&#65533;Q&#65533;'&#65533;&#65533;&#65533;p6&#65533;0&#65533;&#65533;&#65533;]&#65533;&#65533;&#65533;&#65533;&#65533;&#65533;(,>	FG&#65533;rP*&#65533;&#65533;&#65533;G&#65533;&#65533; &#65533;)&#65533;&#65533;&#65533;A&#65533;@&#65533;q!|1&#514;&#65533;e&#65533;X&#65533;#&#65533;&#65533;&#65533;;&#65533;C"&#65533;&#65533;
&#65533;&#65533;&#65533;0(&#65533;/
&#65533;[!&#65533;&#1921;<8}Aa0A&#65533;>&#65533;w;&#65533;&#65533;&#65533;$&#65533;(v	#T&#65533;8&#65533;&#65533;!qq&#65533;]x`HBe=a&#65533;bG&#65533; &#65533;&#65533;&#65533;v\< &#65533;&#65533;&#65533;
&P`&#65533;D&#65533;&#65533;q&#65533;&#65533;&#65533;&#65533;&#65533;&#342;7&#65533;&#65533;qo"&#65533;&#65533;x&#65533;Ij-&#65533;88S&#65533;&#65533;c&#65533;@Ax>uDC&#65533;.hO(&#65533;2#&#65533;b5&#65533;&#65533;q&#65533;&#65533; R&#65533;&#65533;&#65533; &#65533;&#65533;W&#65533;&#65533;?v&#65533;c|hYZ&#65533;3R>&#65533;K&#65533;&#65533;*]&#399;F&#65533;o% D`E[R&#65533;Z&#65533;&#65533;&#65533;}@(*<`&#65533;X#&#65533;&#65533;&#65533;&#65533;d$&Q&#65533;P&#65533;i&#65533;&#65533;&#65533;G+&#65533;*&#65533; &#65533;&#65533;e5&#65533;)&`S&#65533;&#65533;&#65533;&#65533;p&#65533;&#65533;i&#65533;&#65533;(&#65533;Y&#65533;A&#65533;E &#65533;&#65533;&#65533;&#65533;&#656;B8(&#65533;4&#65533;&#65533;&#65533;&#65533; &#65533;%&#65533;qjx&#65533;`&#65533;&#65533;8&#65533;&#65533;P&#65533;&#65533;&#65533;&#65533;8f&#65533;&#65533;&#65533;wz&#65533;&#65533;0A3kRQ&#65533;&#65533;&#65533;&#65533;&#65533;F&#65533;&#65533;ni&#65533;%&#65533;%M&#65533;&#65533;B&#65533;&#65533;&#65533;+m)T&#65533;&#65533;&#65533;&#65533;&#65533;&#65533;HjXlj&#65533;&#65533;&#65533;&#65533;&#65533;O=&#1024;iu&#65533;x&#65533;}p&#1548;t&#65533;&#65533;&#65533;*X&#65533;&#65533;Tv&#65533;&#65533;i&#65533;*^&#1234;&#65533;BNE&#65533;\&#65533;&#65533;&#65533;&#1812;&#65533;+&#65533;&#65533;	x&#65533;<&#65533;&#65533;&#65533;C@<P&#65533;&#65533;E&#65533;I@I&#65533;&#65533;F
&#441;&#65533;B&#28020;i&#65533;j"f&#65533;&#65533;&#65533;e&#65533;7}@Na&#65533;&#65533;@$&#65533;'&#65533; 
>K&#65533;&#65533;2&#65533;U&#65533;&#65533;&#65533;&#65533;$<&#65533;&#65533;oem\	Zv&#65533;&#65533;\0-t&#65533;"-&#65533;&#65533;EN&#65533;r&#65533;&#65533;&#65533;&#65533;
W&#65533;&#65533;&#65533;-X/:&#65533;V&#65533;&#65533;B&#65533; Y&#65533;T6&#65533;&#65533;	&#65533;`&#65533;~3&#65533;x&#65533;B&#65533;P]&#65533;&#65533;&#65533;&#65533;&#65533;&#65533;^&#65533;&#65533;&#65533;&#65533;&#65533; &#65533;}&#65533;&#65533;&#65533;&#65533;{C&#65533;]&#65533;&#65533;&#65533;'%&#65533;&#65533;*&#65533;BV&#65533;&#65533;&#65533;&#65533;&#65533;-*k&#65533;LFX	&#293;&#65533;&#65533;L&#65533;&#65533;&#65533;&#65533;!&#65533;-zCB,&#65533;&#65533;&#65533;&#65533;De+&#65533;&#65533;&#65533;+&#65533;&#65533;7&#65533;jl#%&#1046;7&#65533;i&#65533;P&#65533;&#65533;&#65533;&#2001;2&#65533;{I[!&#65533;&#65533;&#65533;&#65533;&#65533;&#65533;fy&#65533;#(8A&#65533;7F&#65533;sg,f&#65533;&#65533;x&#65533;_&#65533;
&#65533;&#65533;]-+&#65533;OXp&#65533;&#65533;&#65533;&#65533;R9$a(&#65533;|&#65533;&#65533;z`(2
&#65533;k&#65533;L&#65533;A}&#65533;mgBC&#65533;"&#65533;u&#65533;I&#65533;V,s&#65533;&#65533;*&#65533;D&#65533;&#65533;&#65533;>w&#798;&#65533;K&#65533;&#65533;&#65533;&#65533;&#65533;&#65533;Eh&#65533;&#65533;W&#65533;f&#65533;&#65533;&#65533;t~tl&#65533;&#1027;"&#65533;&#65533;7&#65533;&#65533;&#606;;&#1218;]#Y&#65533;J&#65533;&#65533;-&#65533;a&#65533;&#65533;&#65533;&#65533;9&#65533;k&#65533; b4&#65533;6M&#65533;@bX&#1476;
a&#65533;&#65533;&M&#65533;&#65533;ZE&#65533;E&#65533;&#65533;&#65533;&#65533;B&#65533;&#65533;&#65533;&#65533;&#65533;&#65533;&#65533;&#65533;u~&#65533;&#65533;i^s&#65533;&#65533;&#65533;&#65533;X&#65533;9&#1773;F&#156;&#65533;&#65533;&#65533;}&#65533;&#65533; &#65533;A&#65533;%=iz&#65533;8&#1921;&#65533;4&#65533;&#1741;B-&#65533;&#65533;~&#65533;y&#65533;-&#65533;8<&#65533;&#65533;tlp6&#65533;&#900;&#65533;&#65533;|&#65533;`$H&#65533;&#65533;&&#65533;&#65533;F&#65533;&#65533; +&#65533;&#65533;&#65533;f0&#65533;&#65533;&#65533;q&#65533;&#65533;&#65533;	o&#65533;&#65533;@n&#65533;&#65533;<F\x&#232;&#65533;B=&#65533;3?z\&#65533;&#65533;fz{&#65533;&#65533;&#65533;~&#65533;&#65533;C.&#65533;&#65533;S&#65533;&#65533;!&#65533;:&#65533;_s&#65533;?&#65533;&#65533;F&#65533;9&#65533;&#65533;mB&#65533;&#65533;&#65533;8&#65533;y&#65533;{&#65533;&#65533;5q&#65533;&#65533;&#65533;[!&#65533;&#65533;&#65533;&#65533;&#65533;v&#65533;;&#65533;&#65533;&#65533;8&#65533;&#65533;&#65533;&#65533;&#65533;&#65533;P&#65533;&#65533;M&#65533;&#65533;&#812;&#65533;;a&#65533;y<&#65533;#&#65533;&#65533;&#65533;&#65533;&#65533;&#65533;&#65533;&#65533;&#65533;&#65533;&#65533;s&#65533;]p&#65533;&#1661;&#65533; &#65533;`&#65533;<&#65533;S&#65533;&#65533;/&#65533;Aw&#65533;1&#1991;&#65533;w&#65533;&#65533;K&#65533;P&#65533;&#65533;&#65533;&#65533;(h!L&#65533;&#65533;&#65533;&#65533;&#65533;&#65533;&#65533;;
vw&#1639;&#65533;&#65533;&#65533;'&#65533;&#65533;&#65533;&#65533;(X>&#65533;&#65533;>\&#65533;&#65533;s&#65533;&#65533; D&#2005;/t&#65533;s`&#65533;>&#65533;K)&#65533;B$&#65533;&#65533;
&#65533;@&#65533;&#65533;w&#65533;&#65533;&#65533;&#65533;&#65533; &#65533;"&#65533;&#65533;&#65533;&#65533;&#65533;|!8&#65533;&#65533;&#65533;_&#65533;&#65533;&#65533;eA&#65533;&#65533;&#65533;&#65533;&#65533;M &#65533;&#65533;_&#65533;	&#65533;E&#65533;&#65533;&#65533;0&#65533;X&#65533; ^q&#65533;  &#65533;i&#65533;&#65533;5&#65533;&#65533;|&#65533;&#65533;Q &#65533;Y'&#65533;_+&#65533;@&#65533;&#65533;&#65533;j&#65533; &#65533; &#65533;Y&#65533;&#65533;&#65533;$`~&#65533;8&#65533;&#65533;&#65533;B&#65533;&#65533;_'h_F!?&#65533;&#65533;&#65533;&#65533; &#65533;`&#65533;  
&#65533;&#65533;!&#65533;&#65533;!8B&#65533;`&#65533;&#65533;&#65533;C&#65533;&#65533;
6a&#65533;J&#65533;&#65533;&#65533;1t&#65533;&#65533;&#65533;&#65533;&#65533;&#65533;[&#65533;r@|`"&#65533;	&#65533;_&#65533;&#65533;&#65533;a&#65533;&#65533;&#65533;&#65533;BA'|&#289;z&#65533;&#65533;&#65533;&#1569;X&#65533;&#65533;&#65533;&#65533;&#65533;C&#65533;&#65533;pa&#65533;&#65533;+&#65533;&#65533;&#65533;#&#65533; !&#65533;&#65533;b#&#65533;R$a*&#65533;"
D&#65533;&#65533;&#65533;16!!&#65533;$#,c%~&#65533;3D&#65533;4Ba^l&#65533;4&#65533;18c'.#$&#65533;'c1A+&#65533;&#65533;&#65533; )&#65533;&#65533;&#65533;b.&#65533;&#65533;&#65533;&#65533;&#65533;&#65533;<&#65533;cy&#65533;&#65533;,&#65533;B!&#65533;A-FAf&#65533;:&#65533;#@&#65533;@&#65533;:&#65533;&#65533;;&#65533; 8B+&#65533;#C6d&#65533;L&#65533;!p&#65533;0B&#65533;&#65533;b&#1280;?$GvdG&#65533;b*&#65533;&#65533;Er&#65533; &#65533;0p:&#65533;J&#65533;&#65533;&#65533;&#65533;AD:&#65533;D&#65533;A&#65533;>&#65533;&#65533;E&#65533;"?f$:&#65533;`&#65533;G&#65533;PO&#65533;bF&#65533;H&#65533;$I&#65533;d&#65533;08J&#65533;#K>%T&#1438;KUr&#65533;U^&#65533;U:&#65533;Vn%Sb&#65533;UR%U:eT&#65533;%Y&#65533;&#65533;Y&#65533;%Z&#65533;&#65533;Z&#65533;%[&#65533;&#65533;[&#65533;%\&#421;\&#65533;%]&#1445;]&#65533;%^&#65533;^&#65533;%_&#65533;&#65533;_&#65533;%`&#65533;`&a&#65533;a&b&&#65533;b.&c6&#65533;c>&dF&#65533;dN&eV&#65533;e^&ff&#65533;fn&gv&#65533;g~&h&#65533;@&#65533;h&#65533;&i&#65533;&#65533;i&#65533;&j&#65533;&#65533;j&#65533;&k&#65533;&#65533;k&#65533;&l&#422;l&#65533;&m&#1446;m&#65533;&n&#65533;n&#65533;&o&#65533;&#65533;o&#65533;&p&#65533;p'q&#65533;q'r&'l !&#65533;	 &#65533; ,    &#65533;&#65533; &#65533; &#65533;	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+_&#956;&#65533;&#65533;&#65533;&#1059;K&#65533;N&#65533;&#65533;&#65533;&#65533;&#1587;k&#65533;&#957;&#65533;&#65533;&#65533;&#65533;&#203;&#65533;O&#65533;&#65533;&#65533;&#65533;&#65533;&#1259;_&#1022;&#65533;&#65533;&#65533;&#65533;&#65533;&#735;O&#65533;&#65533;&#65533;&#65533;&#65533;&#65533;&#65533;&#65533;&#1023;&#65533;&#65533;&#65533; (&#65533;&#65533;h&#65533;&#65533;&&#65533;&#65533;&#65533;6&#65533;&#65533;&#65533;F(&#65533;Vh&#65533;f&#65533;&#65533;v&#65533;&#65533; &#65533;(&#65533;$&#65533;h&#65533;(&#65533;&#65533;&#65533;,&#65533;&#65533;&#65533;0&#65533;(&#65533;4&#65533;h&#65533;8&#65533;&#65533;<&#65533;%&#65533;=&#65533;6&#65533; &#65533;&#65533;!@&#65533;&#65533;	`&#65533;W&#65533;&#65533;&#65533;&#65533;1
&#65533;L&#65533;&#65533;[?B&#65533;&#65533;&#65533;T^a&#65533; mY&#65533;Z&#65533;4&#65533;&#65533;]6&#65533;&#65533;Z\&#65533;&#65533;S&#65533;7G&#65533;^&#65533;&#65533;#&#65533;U^&#65533;&#65533;&#65533;F&#65533;&#65533;f&#65533;V&#65533;&#65533;g&#65533;[.&#65533;&&#65533;&#65533;A'&#65533;q&#65533;y&#1433;t:&#65533;&#65533;&#65533;]:&#65533;s.&#65533;eZr&#1209;)N&#65533;~*&#14336;&#65533;Y&#65533;y&#65533;&#65533;'&#65533;&#65533;&#65533;j&#34989;&#65533;&#65533;&#65533;&#65533;M:JS&#65533;i&#65533;
&#65533; &#65533;2i&#65533;&#65533;caJ&#65533;&#65533;3&#65533;z&#65533;&#65533;/&#65533;&#65533;&#65533;v&#65533;&#65533;*&#65533;&#65533;&#676;l&#65533;&#65533;&#65533;H&#65533;j&#65533;e,&#65533;k&#65533;$&#65533;&#65533;&#890;&#65533;+&#65533;m&#65533;Q&#65533;Y&#65533;&#65533;&#65533;kM&#65533;k*&#65533;&#65533;Z&#65533;&#65533;I&#65533;&#65533;&#65533;.&#65533;&#65533;&#1204;&#65533;&#65533;S&#65533;&#65533;&#65533;&#65533;m&#65533;&#65533;A/&#65533;&#65533;&#65533;Kd&#65533;&#65533;&#65533;&#65533;h&#65533;4&#65533;;l&#65533;*~k&#65533;&#65533;&#65533;&#65533;{&#65478;&#65533;&#1208;W&#65533;{&#65533;&#65533;&#65533;.&#65533;/&#65533;h^&#65533;&#65533;&#65533;&#65533;a/&#65533;/]&#65533;*K&#65533;flo&#65533;&#65533;&#65533;$3&#65533;0&#65533;&#65533;&#65533;&#65533;6&#65533;!&#65533;&#65533;&#65533;&#65533;&#65533;&#65533;'\&#65533;&#65533;&#65533;&#65533;&#65533;&#533;&#65533;"K&#65533;&#65533;&#65533;&#65533;&#65533;F&#65533;&#65533;iz&#65533;t&#65533;&#65533;K&#65533;&#65533;qH&#65533;R&#65533;c&#65533;j6&#65533;&#65533;&#65533;a&#65533;&#65533;&#574;"mR&#65533;w&#65533;&#65533;&#65533;&#65533;4)&#65533;m0&#1223;&#65533;(&#65533;V&#65533;&#65533;%_N&#65533;&#65533;Z&#65533;&#65533;sAm&#65533;&#65533;1Y&#65533;q&#65533;8&#65533;(&#65533; &#65533;X&#65533;%q&#65533;8L&#65533;v&#65533;(&#65533;U&#65533;}&#65533;&#65533;&#65533;&#1412;&#65533;&#1964;_&#65533;3&#65533;C&#65533;&#65533; 	&#476;&#65533;&#65533;v&#65533;&#65533;&#65533;&#65533;qS&#65533;&#65533;&#65533;-&#65533;&#65533;;&#65533;&#65533;&#65533;&#65533;*^&#65533;&#65533;'n&#65533;W&#65533;&#65533;&#1453;&#65533;8&#65533;i&#65533;p&#65533;(m&#65533;&#65533;&#30799;n&#65533;&#65533;&#65533;O&#65533;;&#65533;@&#65533;&#65533;J)&#65533;$&#65533;&#65533;&#471;T&#65533;&#65533;&#65533;&#65533;M&#65533;&#65533;w@&#65533;&#65533;&#65533;3b&#65533;&#65533;K&#65533;&#65533;&#65533;` &#65533;z8&#318;J&#1451;&#1953;$y<&#65533;%&#65533;&#65533;&#1447;e&#1545;"&#65533;&#65533;&#65533;p&L&#65533;1"&#65533;&#65533;&#65533;-Kv&#65533;&#65533;^Oj&#65533;&#65533;&#65533;&#65533;&#65533;I+&#65533;&#65533;&#65533;&#65533;&#65533;&#65533;&#65533;X&#65533;#&#65533;Z&#65533;&#65533;L%&#65533;s&#65533;&#65533;G?&#65533;`&#65533;&#65533;9&#65533;	x&#65533;C F&#65533;D&#1821;&#65533;0&#65533;9&#65533; P&#65533;t %&#65533;&#65533;'&#65533;&#65533;;&#65533;b	&#65533;&#65533;&#65533;D&#65533;:&#65533;&#65533;&#65533;&#65533;&#65533;&#65533;d&#65533;kL
M&#65533;&#65533;&#65533;&#65533;op&#65533;ZQ&#65533;Rt&#65533;!&#65533;bI&#65533;&#65533;c&#65533;Q&#65533;o&#65533;#&#65533;&#134;1&#65533;&#65533;$;&#65533;&#65533;S&#65533;!&#1156;zp&#65533;v&#65533;H&#65533;c>ip Q
G&#1295;& &#65533;
&#65533;&#65533;%4&#65533;&#65533;l	&#65533;A&#65533;&#65533;1iv&&#65533;"9yE&#65533;&#65533;&#65533; &#65533;&#65533;&#65533;&#65533;&#65533;&#65533;>&#65533;(&#65533;"&#65533;&#65533;F&#9264;&#65533;&#65533;0S&#65533;K8&#65533;o&#65533;I&#65533;F$&#65533;&#65533;&#65533;D&#65533;&#65533;\a.eR&#65533;&#65533;p&#65533;&|&#65533;;&#65533;&#65533;&#65533;52Q &#65533;##&#65533;&#65533;2&#65533;$&#65533;&#65533;&#65533;&#65533;:&#982;:E&#65533; {&#65533;+&#65533;&#65533;&#65533;@G>&#65533;&#1940;&#65533;0SH&#65533;&#1698;&#65533;&#65533;&#65533;&#65533;*&#65533;&#65533;h&#65533;&#65533;E&#65533;	@&#65533;&#65533;&#65533;&#65533;&#65533;&#65533;0&#65533;&#65533;VPG.&#65533;&#65533;&#65533;(L&#65533;x&#65533;m&0&#65533;&#65533;yGjOw&#65533;&#65533; &#65533;6&#65533;Y&#65533;|&#65533;&#65533;&#65533;&#65533;&#65533;X:T6U&#65533;	l&#65533;-&#65533;&#65533;&#65533;E&#65533;4=x&#65533;&#65533;&#1063;&#65533;s&#65533;&#65533;F_&#65533;&#65533;&#65533;U&#65533;/&#65533;&#65533;>&#65533;(Jx&#65533;U&_&#65533;lv&#65533;*I&#65533;&#65533;A&#65533;d=&#65533;Y&#65533;&#65533;&#1494;&#65533;&#65533;d &#65533;\&#1994;<&#65533;&#65533;\`]&#65533;&#65533;&#65533;*26%&#65533;p&#65533;&#65533;&#65533;HxR%&#65533;&#65533;laY&#65533;^&#65533;<#&#65533;#	p&#65533; &#65533;&#65533;$mI&#1569;&#65533;&#65533;&#65533;F&#65533;||&#65533;g&#65533;ZY&#65533;&#65533;&#65533;&#65533;&#65533;&#65533;o&#339;&#1664;&#65533;&#1454;&#65533;&#65533;*J&&#65533;&#65533;&#11463;K&#65533;cJJ+\&#24196;&#65533;&<my&#65533;&#65533;&#65533;&#65533;R&#65533;&#65533;&#65533;5&#65533;#vj&#65533;z&#65533;&#65533;&#65533;E&#65533;Y&#251;&#65533;pt&#65533;&#65533;	v&#65533;^&#65533;&#65533;&#65533;&#65533;N&#65533;*p&#65533;&#65533;&#65533;&#19847;&#65533;&#65533;D&#65533;&#65533;&#65533;&#65533;d&#65533;=&#65533;Tm&#65533;O&#65533;N&#65533;&#65533;&#65533;U/a&#65533;; &#65533;1&#65533;3&#65533;&#65533;v&#65533;&#65533;&#65533; &#65533;U&#65533;&#65533;&#65533;&#65533;B5l`&#65533;&#65533;&#65533;&#65533;&#65533;u&#65533;q,&#65533;&#65533;&#65533;&#65533;&#65533;M&#65533;\EL&#65533;&#65533;nx&#65533;&#65533;e&#65533;&#65533;&#65533;Hc&#250;&#65533;%;6/&#65533;&#65533;&#65533;&#65533;&#65533;w=A&#65533;&#65533;&#65533;Z&#65533;;&#65533;&#65533;&#65533;K&#65533;q&#65533;3|d&#65533;$&#1604;=&&#65533;Qre&#65533;Fy$6.1&#65533;&#65533;&#65533;&#65533;^&#65533;&#65533;Z&3&#65533;&#65533;`&#65533;&#65533;&#65533;&#65533;&#65533;[>O&#65533;&#65533;&#65533;&#65533;&#65533;d&#65533;h>g&#65533;}&#65533;f&#1330;&#65533;&#816;]&#65533;&#65533;&#65533;&#65533;<&#65533;$&#65533;(F&#65533;&#65533;&#65533;Lh!z&#131;6s&#65533;&#65533;,&#65533;&#65533;V&#589;V&#65533;E&#65533;h&#65533;&#65533;&#65533;&#1168;&#65533;t&#65533;1-iGK&#65533;&#1233;^1&#65533;Q-jV&#65533;Z&#1383;&#65533;m&#65533;?&#65533;i_&#65533;&#65533;}no&#65533;5&#65533;&#65533;&#683;&#65533;u&#65533;<k&#65533;&#1338;&#65533;&#65533;r&#65533;&#65533;l&#65533; z&#65533;&#65533;&#470908;&#65533;d&#65533;y&#65533;t>&#65533;&#65533;&#1276;&#65533;2&#65533;&#1662;V&#65533;&#65533;&#65533;&#65533;p&#65533;&#1741;&#65533;v&#65533;}&#65533;&#65533;&#1891;&#65533;5&#65533;&#65533;&#65533;j&#65533;&#65533;&#65533;&#14774;&#65533;&#65533;M&#65533;y&#65533;9&#65533;&#65533;~p&#65533;9&#65533;uw&#65533;&#65533;&#65533;&&#65533;&#65533;&#65533;&#65533;&#65533;&#65533;&&#65533;&#65533;]&#65533;&#65533;&#65533;[&#65533;&#65533;&#65533;6&#65533;)&#65533;&#65533;v&#65533;&#65533;&#65533;&#65533;G >fs&#65533;&#65533;&#65533;&#65533;y&#163;}m&#65533;o&#65533;&#65533;&#65533;F&#65533;&#65533;5s~&#65533;&#65533;&#65533;7y&#65533;1&#65533;j`&#65533;&#65533;&#65533;!&#65533;&#65533;%.p&#65533;W&#65533;&#65533;+w&#65533;&#65533;&#65533;&#65533;&#65533;{w&#65533;&#65533;)&#65533;&#65533;&#65533;9~s&#65533;&#65533;&#65533;E&#65533;&#65533;&#65533;&#65533;g&#65533;/&#65533;%&#65533;&#65533;&#65533;Y^q&#65533;&#65533;&#65533;_7&#65533;H~n&#65533;&#65533;L&#65533;&#65533;&#65533;&#65533;&#65533;s&#65533;g&#65533;3&#65533;y&#65533;Et&#65533;&#65533;&#65533;'<y&#65533;&#65533;u&#65533;&#65533;&#65533;R&#65533;&#65533;&#2025;u&#65533;&#65533;]&#65533;#!<&#65533;&#65533;=v&#65533;&#65533;G&#65533;g&#65533;I0&#65533;g&#65533;_&#65533;&#65533;&#65533;&#65533;&#65533;&#65533;a&#65533;n&#65533;&#65533;w&#65533;&#65533;&#65533;_s&#65533;\&#65533;7&#65533;&#65533;I&#65533;q&#1551;&#65533;&#65533;Ug&#65533;&#65533;q_x&#65533;_&#65533;&#65533;&#65533;G}&#65533;uz&#65533;&#2014;&#65533;e'~&#65533;&#65533;&#65533;p&#65533;O&#65533;&#824829;&#65533;&#65533;&#65533;y&#1695;D&#65533;&#934;&#65533;&#65533;&#65533;&#65533;m&#65533;&#65533;&#65533;&#65533;&#65533;~&#65533;&#65533;&#65533;_|&#65533;&#65533;&#65533;?&#65533;5&#65533;So&#65533;&#65533;&#65533;&#65533;&#65533;&#65533;N&#445;&#65533;v&#65533;&#65533;&#65533;&#65533;&#65533;_&#65533;&#65533;?|&#65533;&#65533;]&#65533;&#65533;&#65533;&#65533;&#65533;x&#65533;&#65533;&#65533;i&#65533; &#65533;&#65533;P&#65533;`pgP H&#65533;p&#65533;&&#65533;&#65533;&@&#65533;&#65533;&#65533;&#65533; 00&#65533;0&#65533;&#65533;p&#65533;(x*&#65533;&#65533;0	.&#1536; >0&#65533;hl&#65533;z&#65533;7x&#65533;}&#1876;&#65533;
 h&#65533;&#65533;&#65533;&#65533;a J&#65533;&#65533;L&#1540;N&#1540;&#65533;&#65533;mK&#65533;TX&#65533;Vx&#65533;X&#65533;&#65533;ZX&#65533;&#65533;&#65533;	&#65533;&#65533;@}&#65533;'}&#1857;}&#65533;&#65533;@&#65533;&#65533; <`G&#65533;a[&#65533;&#65533;&#65533;tX&#65533;vx&#65533;QpS&#65533;&#65533;|&#1543;~&#65533;@w&#65533;a&#65533;&#65533;&#65533;H&#65533;g &#65533; &#65533;2&#65533;&#65533;&#65533;&#65533;7&#65533;}&#65533;wh&#65533;&#65533;P&#65533;&#65533;w&#65533;&#65533;a6&#65533;&#65533;H&#65533;T='p2 < &#65533;%&#65533;-&#1034;%&#65533;&#65533;&#65533;&#65533;&#65533;&#65533;	&#65533;&#65533; &#65533;p&#65533;&#65533;&#65533;
&#65533;&#65533;&#65533;&#1035;&#65533;&#65533;&#65533;&#65533;&#65533;&#65533;	&#65533;&#65533;<&#65533;&#65533;&#65533;&#65533;@Z&#65533;&#65533;&#65533;&#65533;&#65533;J@&#65533;&#65533;&#65533;&#65533;&#65533;X&#65533;(&#65533;X{&#65533;&#65533;&#65533; &#65533;&#33178;&#65533;v&#1545; &#65533;&#65533;h&#65533;&#65533;X&#65533;- &#65533;&#65533;&#65533; `&#65533;&#65533;&#65533;p&#65533;&#65533;&#65533;&#65533;&#65533;&#65533;&#65533;&#65533;x&#65533;&#65533;&#65533;&#65533;9&#65533;&#65533;&#65533; &#65533;`&#65533; f&#65533;h&#65533;&#65533;&#65533;&#65533;X&#65533;P g&#65533;&#65533;2HV&#65533;&#65533;x&#65533;Hu &#65533;&#65533;X&#65533;H@&#580;a@&#65533;&#65533;&#65533;%&#65533;@&#65533;a&#65533;&#65533;&#65533;0)&#65533;&#65533;Xp &#65533;6&#65533;&#65533;-&#65533;&#65533;&#65533;&#65533;&#65533;%&#1034;8&#65533;&#65533;< '&#65533; &#65533;"9&#65533;&#65533;&#65533;&0&#65533;&#65533;&#65533;&#65533;&#65533;7i&#65533;&#65533;@8&#65533;&#16916;=&#65533; &#65533;&#522;)9&#65533;&#65533;&#65533;&#65533;$&#65533;7&#65533;/9&#65533;+V&#65533;by&#65533;&#65533;&#1554;b&#65533; :&#65533;&#65533;&#1043;?&#65533;'P&#65533;H&#65533;&#65533;waK`I&#65533;%)&#65533;&#65533;&#65533;&#65533;&#65533;&#65533;]&#65533;&#65533;&#65533;f`I&#65533;&#65533;&#65533;d	ef&#65533;&#65533;7&#65533;&#65533;&#65533;&#65533;x&#65533;
&#65533;&#65533;q9&#65533;&#65533;&#1540;v9i&#65533;R&#65533;&#65533;OH&#65533;&#65533;&#65533;[&#65533;&#65533;)&#65533;&#65533;y&#65533;g&#65533;&#65533;&#1432;&#65533;I&#65533;&#65533;&#65533;&#65533;6I&#65533;P8 2&#1033;JY `P>&#65533;&#65533;&#65533;!&#65533;&#65533;hH yh\K&#65533;&#65533;&#65533;&#65533;8P+)&#65533;1&#65533;&#65533;&#65533;&#65533;&#65533;yf&#65533;9&#65533;&#65533;f&#65533;&#65533;h&#65533;&#65533;M&#65533;'&#65533; g&#65533;&#65533;&#65533;&#65533;&#65533;&#65533;g&#65533;&#65533;&#65533;&#65533;&#65533;]K&#65533;0&#65533;&#65533;&#65533;_9&#65533;Y&#65533;&#65533;v&#65533;&#65533;&#65533;&#1721;&#65533;&#65533;Ib&#65533;h&#65533;a`&#65533;	 &#65533;d&#65533;Y &&#65533;&#65533;u8&#65533;D&#65533;&#65533;6)&#65533;&#65533;&#65533;&#65533;)d&#65533;i&#65533;&#65533;Y&#65533;^yW~`&#65533;&#65533;0 =p&#65533;T&#65533; Z&#65533;&#65533;&#65533;pzi&#65533;&#65533;&#1628;&#65533; &#65533;IK&#65533;
&#65533;&#65533;&#65533;&#65533;&#65533;&#65533;&#65533;<&#65533;&#65533;<&#65533;&#65533;&#65533;&#65533; %0&#65533;%Z&#65533;J`g`&#65533;&#65533;&#65533;&#65533;pG&#65533;&#65533;ap0&#65533;&#65533;&#65533;&#65533;5&#65533;lY&#65533;B&#65533;&#65533;A&#65533;&#65533;^&#65533;&#65533;&#65533;	&#65533;^&#65533;&#65533;C&#65533;&#65533;&#65533;-&#65533;&#65533;&#65533;&#65533;L
 *j &#65533;S&#1668;a 8 	8:&#65533;b
Td&#65533;i&#673;J &#65533;&#65533;&#65533;fz&#65533;i	&#65533;1&#65533;Y&#65533;-@&#65533;t&#65533;jP&#65533;&#65533;Mx&#65533;W&#1703;&#65533;&#39114;&#65533;&#65533;&#65533;&#65533;&#65533;&#65533;z&#65533;&#1241;&#65533;&#65533;:&#65533;7i% o*&#65533;&@&#65533;&#65533;1 P I&#1668; &#65533;`&#65533;hY&#65533;&#65533;&#65533;&#65533;yDX&#65533;&#65533;R&#65533;&#65533;&#65533;&#65533;&#65533;&#65533;g&#618;<p&#65533;K&#65533;Ps:>p&#65533;&#65533;&#65533;a&#65533;%`&#65533;&#65533;
&#65533;&#65533;Z&#65533;&#65533;J&#65533;z&#65533;?Jb&#65533;&#65533;&#65533;&#65533;&#65533;&#65533;&#65533; 8pN&#65533;gP&#65533;&#65533;q&#65533;&&#65533;&#65533;=  &#65533;&#65533;&#65533;&#65533;&#671;&#65533;jYK0&#65533;<&#65533;<&#65533;N&#18083;&#65533;z&#65533;&#65533;&#65533;&#65533;&#65533;&#644;JP >` &#65533;&#65533;<&#65533;&#65533;&#65533;&#623;&#65533;:Qgu&#65533;&#65533;J&#65533;?&#65533;&#65533;&#65533;&#65533;&#2042;&#65533;&#65533;&#1648;&#65533; &#65533;&#65533;&#708;2P]&#65533;&#65533;&#65533;&#65533;&#65533;&#65533;4nT&#65533;&#65533;f&#65533;&#1071;&#65533;&#65533;&#65533;&#65533; 0 &#65533;H&#65533;Q@&#65533;8&#65533;&#65533;&#48383;&#65533;&#65533;cK&#65533;&#65533;X&#65533;D &&#1779;"&#65533;&#65533;$KQK&#65533;&#65533;&#65533;
_[`&#65533;&#65533;&#65533; P&#65533;&#65533;&#65533;&#65533;-&#65533;&#65533;&#65533;y&#65533;&#1994;o&#65533;&#65533;@N&#65533;&#65533;j&#65533;&#65533;&#40004;&#65533;&#65533;&#65533;Z&#65533;u&#65533;&#65533;-&#65533;&#65533;H  &#65533;&#65533;&#65533;
t&#65533;&#65533;b&#65533;&#65533;*&#65533;&#65533;&#65533; &#65533;p 
&#65533;&#43328;&#65533;&#65533;9kS0&#65533;&#65533;j&#65533;&#65533;&#65533;&#65533;&#65533;<&#65533;&#65533;a&#3592;&#65533;1&#65533;&#65533;e&#65533;&#65533;&#65533;&#65533;&#65533;&#65533;&#65533;I&#65533;
&#65533;VW&#65533;LK@&#65533;&#65533;&#65533;_&#65533;&#65533;-&#65533;{g&#65533;P&#47061;K &#65533;&#65533;&#65533;&#65533;&#699;&#65533;&#65533;&#65533;z&#65533;aK&#1079;&#65533;&#65533;&#65533;&#65533;&#65533;@~&#65533;&#65533;&#65533;Jh&#1258;&#65533;)	gz	&#65533;f&#65533;&#65533;K&#65533;&#65533;j&#65533;h&#65533;&#65533;&#65533;;&#65533;&#65533;&#65533;$dY&#65533;&#65533;&#65533;&#65533;&#65533;`>&#65533;&#65533;=&#65533;&#65533;&#65533;p&#65533;6&#65533;&#65533;&#65533;{&#65533;<z	&#65533;$JlE b&#65533;&#65533;&#65533;&#758;&#65533; T &#65533;&#65533;&#65533;x`O&#65533;&#65533;L&#65533;&#65533;&#1403;&#65533;&#65533;&#65533;&#65533;&#65533;o&#65533;&#65533;&#65533;
p&#65533;&#65533;p&#65533;&#65533;[ &#65533;&#65533;T&#65533; &#65533;&#65533;&#65533;@&#65533;&#65533;&#65533;K&#65533;B&#65533;&#65533;&#65533;&#65533;Bl&#65533;8@&#65533;P&#65533;&#65533;-&#65533;&#65533;(@ 
&#65533;&#65533;C\&#65533;&#65533;M&#65533;[&#65533;Z&#65533;&#65533;&#65533;&#65533;Fl1&#65533;&#65533;&#65533;d&#65533;"&#1854;e&#65533;&#393;&#65533;2 J &#65533;G\ &#65533;o&#65533;&#65533;j|&#490;&#65533;&#65533;&#65533;&#65533;@-&#65533;&#65533;~&#65533;&#65533;&#65533;&#65533;n&#65533;`|&#65533;&#65533;(h&#65533;&#458;&#65533;&#65533;&#65533;&#65533;@&#65533;O&#65533;&#65533;6)	I:
&#65533;&#65533;qLKC&#65533;&#65533;T &#65533;,&#593;&#65533;
$i&#65533;&#65533;&#65533; &#682;&#783;&#65533;&#65533;9 G&#65533;&#65533;`&#65533;&#65533;p&#65533;L&#65533;&#65533;&#65533;&#698;&#65533;o&#65533;Y&#65533;&#65533;F( 
&#65533;&#65533;&#65533;i&#65533;&#65533;&#65533; M&#65533;&#65533; &#65533;<1+&#65533; &#1028;'@&#65533;&#236;&#672;HN&#65533; &#65533;&#65533;,&#65533; :G&#65533;&#65533;&#65533;&#65533;,&#65533;l&#65533;&#668;&#1993;&#65533;}&#65533;&#65533;&#65533;<&#65533;&#1840;&#65533; &#65533;&#65533; &#65533;&#65533;&#65533; &#65533;rL&#65533;&#65533;|&#65533;	 Mx&#65533;K&#65533;&#65533;&#65533;B&#65533;&#65533;N&#65533;&#65533;&#65533;&#65533;&#65533;&#65533;&#65533;<&#65533; &#65533;&#65533;&#65533;&#65533;&#65533;2&#65533;&#65533;&#65533;&#65533; &#1169;&#65533; &#65533;&#65533;&#65533;C}&#65533;&#65533; &#65533;&#65533;&#65533;&#65533;&#65533;&#65533;,&#65533;&#65533;&#65533;&#65533; &#65533;*&#65533;:&#65533;&#65533;h&#65533;&#65533;*&#65533;&#65533;&#65533;&#65533; &#65533;,&#65533;&#65533;&#986;&#65533;F&#65533;&#65533;` f&#65533;N<&#65533;&#65533;<}&#65533;&#65533;&#65533;&#65533;
&#65533;Nh	` +&#65533;&#65533;-&#65533;&#65533;&#940;&#65533;b&#65533;&#65533;Mp
&#65533;&#65533;Tz{&#65533;&#65533;X&#1483;&#65533;&#65533;mz&#65533;L&#65533;
p&#65533;|&#65533;G=&#65533;&#65533;\&#65533;|&#65533;&#65533;R` 	0u&#65533;z
&#65533;r&#65533;&#1546;L&#1472; &#65533;u&#65533;&#65533;a&#65533;&#65533;L&#65533;&#65533;l&#1430;}&#65533;@&#65533;lM&#65533;Uz&#65533;`&#65533;&#65533;]&#1688;k&#65533;nj&#65533;&#65533;&#65533;  {&#65533;&#65533;&#65533;&#65533;m&#1138;m&#1328;&#65533; @&#65533;vz&#42812;j&#65533;&#65533;&#867;&#65533;}&#65533;'&#65533;&#65533;N8f&#65533;&#1712;}&#65533;bM&#65533;m&#65533;&#957;&#65533;M&#65533;&#1658;m&#65533;X&#65533;<&#1052;&#65533;&#65533;&#65533;&#65533;&#1865;	&#65533;-&#65533;20&#65533;w8	G &#65533;m&#65533;&#1053;&#1280;&#65533;&#1947;&#65533;!&#65533; 9&#65533;&#65533;wX&#65533;2 -&#65533;3
&#65533; &#65533;&#65533;&#65533;&#65533; &#65533; &#65533;2wJ&#65533;S0&#1647;&#65533;&#65533;&#65533;&#65533;]&#65533;&#65533;&#65533;&#65533;&#65533;M&#2042;&#65533;&#1627;&#65533;XI&#65533;&#65533;M&#65533;N&#65533;&#934;&#65533;\}&#65533;&#65533;&#65533;&#65533;GP&#65533;~&#65533;&#65533;&#65533;&#65533;&#65533;&#65533;]&#65533;G
`&#65533;&#54306;i&#65533;%&#65533;&#65533;&#65533;&#65533;&#65533;&#65533;&#65533; &#65533;&#65533;&#65533;B&#65533;	~&#65533;&#65533;	&#65533;&#65533;*&#65533;&#65533;&#65533;&#65533;0&#65533;&#65533;N&#65533;&#65533; 3^&#65533;`&#65533;#&#65533;&#65533;:&#65533;&#65533;&#65533;>&#65533;&#65533;&#65533;)&#65533;y&#65533;BI&#65533;H &#65533;&#65533;Kn &#65533;=&#65533;p&#65533;&#65533;/1&#65533;v&#65533;&#1456;l 4n&#65533;&#65533;#y=P&#65533;&#65533;&#65533;&#65533;&#65533;&#65533;P&#65533;a&#65533;&#65533;&#65533;	&#65533;
&#65533;9&#65533;0 &#65533;t&#65533;&#65533;L&#65533;&#65533;&#749;&#65533;&#65533;&#65533;w>&#65533;PN&#65533;R&#65533;&#38798;&#65533;V&#65533;&#65533;X>&#65533;-&#65533;JH&#65533;(&#65533;<&#65533;&#65533;&#65533;(	*)&#65533;&#65533;&#65533; V&#65533;&#659;&#1622;n&#38135;)&#65533;s	&#65533;&#65533;&#65533;&#65533;P&#65533;n&#65533;&#1823;>&#65533;r^&#65533;&#65533;~&#65533;b&#65533;&#65533;|&#65533;&#65533; |N&#44926;&#65533;&#65533;&#65533;(&#65533;~)&#65533;&#65533;N&#65533;X&#65533;&#65533;&#65533;&#65533;&#65533;&#65533;&#65533;&#65533; &#65533;^&#65533;&#65533;~&#65533;&#65533;N&#65533;&#65533;&#65533;&#65533;&#58801;&#1555;&#65533;N&#65533;&#65533;&#65533;BY&#65533;s&#65533;&#65533;&#65533;h9&#65533;&#65533;
&#65533;.&#65533;&#65533;&#574;&#65533;Q&#65533;&#65533;&#65533;&#65533;&#65533;U~&#65533;N&#65533;
&#65533;&#65533;&#65533;CP&#65533;&#65533;~&#65533;&#65533;&#65533;&#65533;&#65534;&#65533;!&#65533;&#65533;G &#65533;&#65533;$o&#65533;&#65533;_&#65533;*?&#65533;M&#65533;R V&#65533;&#65533;&#65533;&#65533; o|>&#65533;C&#65533;&#65533;&#65533;&#65533;<&#65533;&#65533;0&#65533;&#65533;&#65533;K&#65533;&#65533;&#65533;&#65533;!?&#65533;+&#65533;&#65533;&#65533;&#65533;Q&#65533;&#65533;J&#65533;&#65533;&#65533;&#65533;&#65533;&#65533;&#65533;1&#65533;&#65533;2&#65533;&#65533;O&#65533;ZO&#65533;	&#65533;&#65533;&#65533;n&#65533;6&#65533;b?&#65533;b&#65533;XH&#65533;c&#65533;f&#65533;&#65533;C&#65533;&#65533;&#65533;F&#65533;&#65533;T&#65533;0&#65533;P&#65533;&#65533;}&#65533;}&#65533;&#65533;x&#65533;&#65533;~&#65533;&#65533;&#65533;&#65533;0&#65533;&#65533;|&#65533;&#65533;&#65533;&#65533;&#65533;&#65533;&#65533;&#65533;&#65533;&#65533;&#65533;&#65533;&#65533;&#65533;&#65533;&#65533;&#65533;&#65533;?&#65533;&#65533;&#65533;&#65533;&#65533;&#65533;&#65533;&#65533;&#65533;&#65533;&#65533;&#65533;&#65533;&#65533;&#65533;~&#65533;&#65533;&#65533;&#65533;&#65533;?&#65533;&#65533;&#65533;&#65533;&#65533;&#65533;_&#65533;&#65533;&#65533;&#65533;&#65533;?&#51679;&#65533;&#65533;&#65533;&#65533;?&#65533;&#65533;&#65533;&#1839;&#65533;&#65533;_&#65533;&#65533;&#65533;&#65533;&#65533;_&#65533;&#65533;&#65533;&#65533;&#65533;&#65533;&#65533;&#65533;w&#65533;&#65533;&#65533;&#65533;&#65533;O&#65533;!&#65533;&#65533;g`&#65533;&#65533;&#65533;&#65533;&#1055;&#65533;&#65533; &#65533;&#65533;&#65533;&#65533;&#65533;&#1551;&#65533;&#65533;_&#65533;&#65533;&#65533;&#65533;&#65533;&#65533;&#65533;&#65533;x&#65533;&#65533;&#65533;&#65533;&#65533;_&#65533;	/&#65533;&#65533;o&#65533;&#65533;&#65533;w&#65533;&#65533;&#65533;&#65533;&#65533;&#65533;&#65533;&#65533;&#65533;&#65533;&#65533;&#65533;&#65533;/&#65533;&#65533;&#65533;&#65533;&#65533;&#65533;$X&#65533;&#65533;A&#65533;	.d&#65533;&#65533;&#65533;C&#65533;%N&#65533;X&#65533;&#65533;E&#65533;5&#65533; &#65533;&#65533;!E&#65533;$Y&#65533;&#65533;I&#65533;)U&#65533;d&#65533;&#65533;e&#65533;%l&#65533;Y&#65533;&#65533;M&#65533;9u&#65533;&#65533;&#65533;&#65533;`&#463;/&#65533;%Z&#65533;&#65533;&#65533;1&#65533;&#65533;&#65533;&#65533;&#65533;S&#65533;Q&#65533;N&#65533;$R&#65533;Y&#65533;n=&#65533;@&#65533;&#65533;T&#334;%[&#65533;&#65533;&#1606;!&#65533;^&#65533;&#65533;&#65533;&#65533;[&#65533;T@[&#65533;&#65533;]&#65533;y&#65533;&#65533;&#65533;&#65533;_&#65533;p&#65533;&&#65533;A&#65533;&#65533;&z/f&#65533;xl&#65533;~O&#65533;|T&#65533;&#65533;&&#65533;&#65533;&#65533;&#65533;g&#1057;+&#65533;\&#65533;&#65533;i&#65533;&#65533;PQ&#65533;4&#65533;&#65533;Y;"&#65533;&#65533;&#65533;m&#1824;x&#65533;&#65533;&#65533;&#65533;J&#65533;Q&#65533;8,&#65533;:&#65533;f&#65533;&#65533;&#65533;&#65533;#&#65533;xK^&#65533;&#65533;j%*&#65533;&#65533;O&#65533;s&#65533;&#65533;&#65533;&#65533;l&#65533;@&#65533;\&#65533;&#65533;&#65533;&#65533;IE&#65533;&#65533;&#65533;t&#65533;&#65533;&#65533;_&#2046;&#65533;#94&#65533;&#65533;&#65533;&#17970;&#65533;&#65533;8S&#65533;&#65533;&#65533;>&#65533;&#65533;&#65533;4&#65533;&#65533;&#65533;&#65533;P&#65533; P*TpCmk&#128;=&#65533;&#65533; &#65533;oB&#65533;j&#65533;=&#65533;&#65533;Pb&#65533;&#65533;pF&#65533;j&#65533;0&#65533;"&#65533;4&#65533;)1&#65533;&#65533;DJ5&#65533;,&#65533;/&#65533;:0 &#65533;&#65533;&#65533;&#65533;&)&#65533;&#739;j+&#65533; 34&#65533;&#65533;G}&#65533;&#65533;&#65533;&#65533;43.*&#65533;`&#65533;	&#65533;K&#65533;:A&#390;n&#65533; &#65533;)&#65533;&#65533;k<1G&#65533;o&#65533;&#65533;&#65533;&#65533;&#824;R&#65533;@Z&#65533;R&#65533;1&#65533;<&#65533;Q&#65533;&#65533;:&#65533;&#65533;$&#65533;@,h &#65533;&#65533;&#65533;&#65533;#&#65533;&#65533;&#65533;J&#65533;r&#65533;ROT9&#65533;&#65533;p&#65533;&#65533;O&y&#65533;DF%R\YR&#65533;N&#65533;&#65533;!L1&#65533;!O&#65533;&#65533;@&#65533;P&#65533;SS&#65533;AC:&#65533;.UjT W&#65533;
J &#65533;V[&#65533;u\&#65533;&#65533;j@H}, &#65533;QZ&#65533;&#65533;?OsP&#65533; )V&#65533;&#65533;L&#65533;&#65533;Z~&#211;&#65533; &#65533;&#65533;c&#65533;&#8865;&#65533;&#65533;uk&#65533;&#65533;\&#65533;G27a&#65533;&#65533;d&#65533;b=R&#65533;|&#65533;"&#65533;~;&#65533;J:&#65533;L&#65533;&#65533;&#65533;&#65533;&#65533;&#65533;&#65533;Q.%Z&#65533;Xaq&#65533;&#65533;g&#65533;&#65533;:&#65533;&#65533;&#65533;&#65533;	^&#65533;T&#65533;&#65533;&#65533;&#65533;<9&#65533;1Ep&#65533;]&#65533;&#65533;&#65533;&#65533;S&#65533;#&#65533;&#65533;*J&#65533;Y&#773;mf&#65533;sn&#65533;&#65533;@Xvf3&#65533;&#65533;h&#65533;q2&#65533;&#65533;&#65533;&#65533;&#65533;V&#65533;V&#65533;b&#65533;O&#65533;!,\&#65533;W&#1904;M&#65533;&#65533;&#65533;;&#65533;&#65533;&#65533;{@&#65533;&#65533;&#140;y&#65533;&#65533;S"&#65533;~<Q&#65533;&#65533;&#65533;&#65533;'&#65533;&#65533;
&#65533;&#65533;C	&#65533;{&#283;&#65533;@xh&#65533;<&#65533;&#65533;!&#65533;bDC&#65533;2&#65533;&#65533;	'&#65533;p&#65533;s&#65533;&#65533;&#65533;X&#65533;&#65533;&#65533;&#65533;"&#65533;!2&#65533;B&#65533;p&#65533;&#65533;d
&#65533;5&#65533;&#65533;&#65533;Cs&#65533;&#65533;&#65533;&#65533;&#65533;o&#65533;&#65533;&#65533;&#65533;Tg`&#65533;Z&#65533;	&#65533;&#1593;&#65533;
l\&#65533;&#65533;=:&#65533;&#65533;&#65533;_O&#65533;&#65533;O &#65533;7&#65533;&#65533;&#65533;&#65533;&#65533;&#65533; &#65533;&#65533;X?&#65533;&#65533;O&#65533;&#65533;eX&#65533;G&#65533;j"	OzYV&#65533;&#65533;&#65533;&#65533;=&#65533;(S&#65533;&#65533;&#65533;&#65533;2&#65533;^&#65533;`P&#65533;&#65533;nk&#65533;&#65533;&#65533;`,&#65533;Ek&#65533;&#65533;H&#65533;&#65533;&#65533;+&#65533;&#65533;/a&#65533;C&#65533;v&#65533;&#65533;&#65533;&#65533;&#65533;&#65533;hdP6&#65533;yj
90&#65533;&#65533;&#65533;t9t&#65533;&&#22082;f&#65533;&#65533;&#65533;&#65533;&#65533;&#65533;&#65533;&#65533;&#65533;WX]&#65533; M&#65533;&#65533;8&#65533; &#65533;J3r !qB|&#65533;~xh&#65533;	x#&#65533; &#65533;}7&#289;&#65533;t6 i0&#65533;&#65533;&#65533;&#65533;&#65533; "&#65533;&#65533;&#65533;&#65533;F0}&#65533;&#65533;&#65533;"E4&#65533;x&#65533;	&#65533;hS:g&#596;!	cM*&#65533;&#65533;&#65533;}&#65533;"T&#65533;"7&#65533; O|&#65533;8X&#65533;B&#65533; 4&#65533;@:I<diO&#65533;&#65533;&#65533;	C&#65533;&#65533;&#1531;=&#65533;&#65533;Q9&&#65533;&#65533;hG&#65533;&#544;}:&#65533;G$QD&#65533;&#65533;&#65533;j\&#65533;X&#65533;{`&#65533;&#65533;&#65533;$&#65533;&#65533;J&#65533;&#65533;&#65533;OT&#65533;'&#816;&#65533;#Lt0&#65533;)&#65533;&#65533;tF$yX^&#65533;=&#65533;\2&#65533;*&#65533;d'&#65533;lp&#65533;&#65533;&#978;&#65533;&#65533;K*&#65533;&#65533;<&#65533;&#65533;`
H`&#65533;&#65533;&#65533;h&#65533;p&#65533;LH1&#65533;&#65533;&#65533;*&#65533;1G&#65533;<X&#65533;%PB7&#65533;&#65533;^&#65533;i&#65533;&#65533;8@(A&#65533;&#65533;&#65533;@'"&#65533;{`![&#65533;ig*Y&#65533;&t`E&#65533;&#65533;Nw$&#65533;0&#65533;-oY(&#65533;U&#65533;<p&#65533;q`6&#65533;&#65533;b&#65533;0h&#65533;$`
	&#65533;;&#65533;!&#65533;&#65533;&#65533;4&#65533; 5&#65533;H&#65533;z&#1480;&#65533;e&#65533;&#65533;	&#65533;&#536;V&#65533;
&#65533;8&#65533;'&#65533;d&#65533;N2&#65533;R8jB: &#65533;_.)&#65533;&#65533;&#65533;_E&#65533;4&#65533;:&#65533;&#65533;&#65533;&#65533;T&#65533;2&#65533;&#65533;&#65533;&#752;&#65533;?&#65533;U&#65533;c&#65533;,@,:C&#328;V &#65533;&#65533;a&#917;&#65533;)&#65533;+n}+&`&#65533;`X&#65533;AZS&#65533; &#65533; &#65533;}&#65533;X&#65533;E&#65533;&#65533;&#65533;EI&#65533;&#65533;&#65533;&#65533;&#65533;&#65533;3&#65533;S&#65533;y0:&#65533;F&#65533;&#65533;&#65533;Wy&#65533;{^&#65533;&#65533; h&#65533;N&#65533;&#65533;&#311;&#65533;&#65533;-&#65533;: &#65533;!La&#65533;&#65533;&#65533;':&#65533;
&#65533;&#65533;&#65533;|${p&#65533;a&#65533;#&#65533;&#65533;&#65533;&#65533;&#65533;&#65533;L&#65533;}0n ]Y&#65533;Jf&#65533;+&"&#65533;YQ&#65533;u&#65533;S &#65533;\1&#65533;X&#65533;&#65533;=&#65533;&#65533;&#65533;Z&#65533;&#437;&#65533;{&#65533;&#65533;s&#65533;&#65533;&#65533;&#640;0Hm	&#65533;&#65533; c2&#65533;~&#65533;&#65533;]\&#65533;qMV8&#65533;&#65533;&#65533;p&#65533;(&#65533;&#20182;&#65533;
&#65533;&#1025;lM&#65533;4&#65533;&#65533;0&#1150;&#65533;&#65533;e1&#65533;R&#65533;7%&#65533;&#65533;&#65533;y&#65533;&#65533;`*c)&#65533;&#65533;&#65533;=&#65533; &#65533;&#65533;&#1678;&#65533;
&#65533;!&#65533;&#65533;&#65533;&#65533;&#65533;1&#65533;&#65533;(z2&#65533;G&#65533; hZi&#65533;+&#65533;&#65533;&#65533;&#1025;
&#1189;)0@&#65533;(&#65533;r[&#65533;s&#65533;`tC Lm&#65533;&#65533;A&#1387;fu&#65533;W&#65533;c%@z;K&#65533;&#65533;&#65533;&#65533;&#65533;-hA&#65533;7&#65533;i [@&#65533;&#65533;r&#65533;&#65533; &#65533;5&#65533;&#65533;&#65533;a&#65533;&#65533;&#65533;&#65533;v&#65533;&#65533;)4&#65533;9&#65533;&#65533;^&#65533;9&#65533;[6&#65533;&#65533;&#65533;`d&#65533;T&#65533;&#65533;<&#65533;y&#65533;&#65533;&#65533;8&#65533;e&#65533;0&#65533;P&#13070;&#65533;&#65533;|&#65533;&#65533;hmkK{&#65533;&#65533;6&#65533;&#65533;6<l&#65533;/&#65533;&#65533;&#65533;&#65533;x&#65533;&#65533;fB&#549;h G&#65533;&#65533;&#65533;&#65533;A&#65533;U&#65533;&#65533;H&#65533;&#65533;mp'&#1783;&#65533;D&#65533;&#65533;&#65533;&#65533;}W&#65533;&#65533;'y&#65533;<&#65533;.&#65533;b&#65533;q&#65533; S&#65533;V&#65533;&#65533;^&#65533;Le+&#65533;0&#65533;,8&#65533;&#65533;&#65533;}&#65533;&#65533;F.t&#65533;&#65533;T&#65533;n&#65533;&#65533;R&#65533;&#65533;&#65533;"&#65533;KJX4nO&#65533;&#65533;']&#65533;	t&#65533;&#65533;&#65533;&#493;&#65533;&#65533;&#65533;x` &#65533;= &#65533;&#65533;b&#65533;[N&#65533;&#65533;&#65533;&#65533;&#65533;hw&#65533;&#65533;";&#65533;&#65533;~w&#65533;&#65533;=&#65533; &#65533;&#65533;u&#65533;w&#65533;^&#65533;&#65533;&#65533;2&#65533;&#65533;^&#65533;&#65533;^&#65533;g<&#65533;x &#65533;&#65533;&#65533;|&#65533;&#65533;x&#65533;&&#65533;&#65533;|&#65533;=&#65533;d&#65533;g&#65533;B&#65533;&#65533;&#65533;Mz&#65533;&#65533;6&#65533;&#65533;w&#65533;&#65533;S&#65533;z&#65533;&#65533;&#65533;v6d&#65533;i\/{&#65533;&#65533;&#703485;&#65533;$&#65533;&#65533;{&#65533;&#65533;&#65533;&#65533;&#65533;}Vn/|&#65533;'_&#65533;&#65533;/&#65533;&#65533;~&#65533;|&#65533;G&#65533;ro&#65533;_&#65533;/}&#65533;g&#65533;&#1007;@4&#65533;O&#65533;&#65533;k_&#65533;&#65533;&#2038;G&#65533;&#65533;}&#65533;<&#65533;&#65533;&#65533;g&#65533;&#65533;&#65533;}&#65533;&#65533;&#65533;&#65533;&#65533;&#65533;&#65533;&#65533;&#65533;&#65533;&#65533;&#65533;&#65533;&#65533;&#65533;&#65533;&#65533;;&#65533;&#65533;?&#65533;S&#65533;&#65533;+@&#65533;&#65533; &#65533;&#65533;&#65533;l@&#65533;K@lt@
D>&#65533;@&#2011;&#65533;
&#65533;&#65533;&#65533;&#65533;@4>&#65533;@&#65533;>&#65533;@&#65533;&#65533;&#65533;LA&#65533;+A4&#65533;	TA&#65533;<lA&#65533;x&#65533;&#65533;&#65533;&#603;AL&#65533;&#65533;A&#65533;=&#65533;A&#65533;&#65533;&#65533;,B&#65533;B!&#1301;4&#65533;?#lB&#1219;&#65533;&#65533;&#575;$&#65533;A&#65533;`B'&#65533;B&#723;&#65533;&#65533;&#65533;)
$&#65533;&#65533;c&#65533;`4p&#65533;0),LC@&#65533;.&#65533;&#65533;&#65533;!&#65533;32&#65533;@C5&#65533;&#205;K3%hC7&#65533;&#65533;8&#65533;&#65533;&#65533;5 &#65533;5&#65533;CC|0&#65533;=&#65533;&#225;P&#65533;
&#1144;&#65533;z&#65533;&#65533;&#65533;&#65533;C&#65533;&#65533;a&#65533;&#65533;-d&#65533;&#1296;&#65533;C&#65533;&#65533;&#65533;K&#65533;A<&#65533;2<&#65533;&#65533;B&#65533;0PD>&#65533;D&#65533;h&#65533;&#65533;&#65533;&#65533;&#65533;&#65533;PL&#65533;H&#65533;&#65533;G0B}&#65533;&#65533;&#65533;&#65533;C&#65533;z&#65533;4&#65533;?W&#65533;i-&#65533;&#65533;K&#65533;Cj&#65533;&#65533;&#7339;I&#65533;dT&#65533;&#1566;5&#65533;F&#65533;)D&#65533;&#65533; &#65533;&#65533;&#65533;V&#402;P&#65533;&#65533;&#65533;&#1055;&#65533;&#65533;3HGL&#65533;&#65533;&#65533;+Y&#65533;&#65533;;&#65533;&#65533;@&#65533;&#65533;&#65533;G
&#65533;D&#65533;AJ&#65533;#U&#65533;&#65533;&#65533;Fpt&#65533;&#65533;3/&#65533;R&#65533;&#65533;u&#65533;/&#65533;|4@P$&#65533;&#65533;&#65533;&#65533;$&#65533;Q<&#65533;&#65533;&#65533;Q2&#65533;&#65533;\	q$&#65533;1&#65533;&#65533;&#65533;3&#65533;$&#65533;&#65533;&#65533;IJ&#65533;&#65533;&#65533;0&#65533;I&#65533;G&#65533;G&#65533;a&#65533;&#65533;t&#65533;&#65533;&#65533;;&#65533;&#65533;&#65533;O&#65533;&#65533;&#399;|&#322;4&#65533;Q 3&#513;)&#65533;&#65533;)&#65533;&#65533;$&#65533;&#65533;&#65533;&#65533;&#65533;&#38302;&#65533;?l&#65533;&#65533;&#65533;u&#65533;&#65533;&#65533;C&#65533; &#65533;&#65533;&#65533;&#65533;&#37665;&#546;&#615;&#65533;C)&#65533;&#65533;&#65533;&#65533;+@}(&#65533;7&#65533;P@F&#65533; L|4&#65533;78&#65533;&#65533;)&#65533;8Z&#65533;b&#65533;&#1040;&#65533;,&#660;&#65533;&#744;&#65533; .a1%&#65533;&#65533;&#1353;&#65533;&#65533;k 8&#65533;+a&#65533;&#65533;d&#65533;&#65533;,&#65533;&#65533;d?<&#65533;P#'&#65533;&#65533;P&#65533;x03&#65533;:&#65533;r&#65533; 0&#65533;&#65533;L&#65533;&#49827;&#65533;
&#65533;L &#65533;&#65533;&#65533;0&#65533;&#65533;&#65533;<&#65533;&#65533;&#1753;f&#65533;&#65533;p`x&#65533;&#65533;&#17214;Mq:&#65533;0-QI&#65533; &#65533;
&#65533;&#65533;&#65533; (&#65533;&#65533;
&#65533;M&#65533;\
&#65533;&#65533;&#919;&#65533;&#65533;A!&#65533;&#53041;Y&#65533;x!&#65533;~&#65533;&#65533;u0&#65533;*h&#65533;J&#65533;&#65533;dO@X&#65533;&#65533;&#65533;=&#65533;&#65533;&#65533;&#65533;&#65533;l&#65533;&#65533;&#65533;&#65533;&#65533;$8&#65533;&B&#65533;&#65533;&#65533;&#65533;,O&#65533;&#65533;&#65533;<&#65533;T&#65533;&#65533;&#65533;&#65533;&#65533;&#65533;&#65533;&#65533;&#65533; ,/&#65533;R:&#65533;&&#65533;&#65533;J &#65533;<&#65533;&#65533;iHM&#65533;SN&#65533;&#274;'&#1096;&#65533; &#65533;P&#65533;&#65533;&#65533;
&#65533;P&#65533;&#779;&#65533;	5K9RLk&#65533;&#65533;C&#65533;&#65533;Qp:I&#65533;&#65533;&#65533;&#65533;&#65533;&#65533;&#65533;0&#65533;(&#65533;&#65533;P&#65533;;&#65533; &#65533;&#65533;&#65533;&#65533;&#65533;&#65533;&#65533;
&#65533;Q&#65533;&#65533;L&#376;&#65533;&#65533;&#65533;&#577;"&#65533;,-U@&#65533;&#65533;K)U(#B"&#65533;&#65533;(&#65533;Q&#65533;&#65533; &#65533;&#65533; &#65533;L"&#65533;z&#356;S&#65533;&#1223;&#65533;&#65533;&#65533;&#65533;&#65533; &#65533;.&#65533;
E&#65533;4&#65533;P&#65533;PP3N^&#65533;(x&#65533;&#65533;&#65533;&#65533;&#65533;t&#1140;O&#65533;&=&#65533;&#65533;&#5719;H&#329;2&#65533;&#65533;pH&#65533;&#65533;T&#65533;JRC&#65533;&#65533;&#65533;&#129;l"Q8&#65533;&#65533;E&#65533;I&#65533;&#1316;&#65533;T&#65533;8&#65533;qSS;[&#1269;&#65533;&#65533;N&#65533;&#65533;N&#65533;O&#65533;(@11&#1766;{&#65533;y&#65533;R&#65533;(&#65533;cm&#65533;&#65533;&#65533;1&#65533;&#65533;&#65533;1&#65533;&#65533;&#65533;XWulWw&#1364;u&#65533;4&#65533;4^1&#65533;r&#65533;=&#65533;d&#65533;&#65533;`&#65533;T5}p&#357;4BH&#65533;&#65533;) &#65533;n=&#65533;&#65533; &#65533;# &#65533;B&#65533;*-X&#65533;&#65533;V&#65533;Q&#65533;?=&#65533;~E&#65533;&#65533;&#65533;rX&#65533;X&#65533;X%b&#65533;&#65533;&#65533;&#65533;&#65533;h&#1579;Z&#65533;&#65533;&#65533;&#65533;&#65533;&#65533;&#65533;&#65533;&#65533;&#65533;&#1101;&#65533;2:&#65533;&#65533;&#65533;&#65533;&#65533;&#65533;/&#65533;&#65533;Y&#65533;/&#65533;2'&#65533;E&#65533;&#65533;&#65533;*[&#65533;.\&#65533;&#65533;&#65533;&#65533;&#65533;&#65533;&#65533;-&#65533;]&#65533;&#65533;&#65533;&
Z&#65533;e,&#65533;&#65533;
&#65533;&#65533;	&#65533;Z&#65533;&#65533;Q3&#1424;&#65533;&#1712;=&#1775;&#65533;Z&#65533;4[&#65533;m[&#65533;Q&#65533;&#65533;d[&#65533;&#65533;&#65533;~&#65533;[&#660;[&#65533;&#65533;[T&#65533;&#1783;$V&#65533;&#65533;&#65533;T&#65533;&#1743;&#65533;[&#65533;-&#65533;&#1793;$\&#65533;]\A\pT\&#397;&#65533;&#65533;p&#65533;a&#65533;\&#637;&#1837;[&#65533;&#65533;\&#65533;&#65533;&#65533;&#1760;\W&#65533;\&#65533;&#65533;&#65533; ]M]&#65533;M&#65533;&#65533;0]FD]&#65533;}&#1915;`&#65533;>t]&#1581;]&#65533;&#65533;]7&#65533;]&#65533;&#65533;]&#65533;&#65533;&#65533;.&#65533;]&#65533;&#65533;&#1959;&#65533;&#65533;)^&#65533;=^&#65533; &#65533;$4^&#65533;m&#1947;P^!d^&#65533;^&#65533;O  &#65533;aR&#65533;&#65533;&#1961;&#65533;^&#65533;^&#65533;&#1992;&#65533; &#65533;&#65533;&#65533;&#65533;[&#65533;M_&#65533; _&#65533;V$&#65533;)&#65533;&#65533;_&#65533;0%h_&#65533;&#65533;&#65533;_&#65533;&#1864;.&#65533;&#65533;&#65533;&#338;&#65533;Q*&#65533;&#65533;-&#65533;&#65533;&#65533;*&#65533;_&#65533;&#65533;&#65533;{&#65533;'{z&#1314;5`&#65533; &#65533;Q`&#65533;M&#65533;!X&#65533;v&#641;&#65533;&#65533;`	&#65533; &#65533;X&#65533;&#65533;4&#65533;,&#65533;&#65533;`>	X&#65533;&#65533;&#65533;&#65533;$&#1110;Ha6 &#65533;&#65533;+&#7533;&#65533;&#65533;&#65533;&#65533;&#65533;&#65533;&#65533;&#65533;&&#65533;&#65533;&#65533;&#65533;aH&#65533;&#65533;&#2006;$&#65533;d&#65533;&"&#65533;[&#65533;P1IK oM&#65533;&#65533;&#65533;A&#65533;&#65533;ir&#65533;&#65533;]&#65533;&#65533;+&#65533;&#65533;&#65533;&#65533;=%&#65533;&#65533;&#65533;&#65533;&#65533;L&#65533;r&#276;&#65533;&#65533;.&#65533;\&#65533;&#65533;&#65533;/&#65533;35&#65533;H%&#65533;&#65533;&#65533;'p0&#65533;x&#65533;&#65533;&#772;&#65533;&#65533;&#65533;Zyc&#65533;&#65533;9&#65533;2{z&#65533;Os&#65533;&#1796;P&#65533;0c9c<&#65533;&#65533;&#65533;&#65533;&#61617;m&#65533;:@&#1576;B^u &#65533;w&#65533;*&#65533;DAa	S&#888;&#65533;>5&#65533;}&#65533;'&#28766;Jn&#65533;&#65533;&#1577;&#722;n)&#65533;l&#65533; &#65533;x&#65533;4&#65533;Pa&#65533;&#65533;h&#65533;*$;&#65533;&#65533;8&#65533;&#65533;b1I&#65533;4&#65533;X&#65533;&#65533;j&#65533;Y&#65533;&#65533;&#641;&#65533;*&#65533;[e&#65533;q&#65533;&#65533;&#65533;-&#65533;&#65533;&#65533;&#65533; ?&#65533;p.&#65533;*&#65533;#&#65533;&#65533;&#228;&#65533;&#65533;&#810;f&#65533;&#65533; I&#65533;&#65533;)&#65533;&#65533;6&#218;6&#65533;&#1124;&#65533;oN&#65533;&#65533;ap&#65533;4x&#65533;?&#65533;&#65533;&#65533;&#65533;B&#65533;q&#30850;l&#65533;&#65533;&#65533; XUzn	&#65533;9&#65533;&#65533;&#65533;	&#65533;&#65533;(#&#65533;&#65533;&#65533;
&#6835;&#65533;&#65533;&#193;&#65533;(&#65533;&#65533;&#65533;&#65533;7&#65533;&#65533;BXip&#65533;&#65533;&#65533;/D&#65533;a";e&#65533;}V4&#65533;h&#1096;p`&#65533;o` &#65533;&#65533;T&#65533;&#65533;&#65533;@&#65533;&#65533;&#65533;&#1192;&#65533;&#65533;&#65533;X&#65533;~&#65533;P&#65533;&#65533;$&#65533;&#65533;&#65533;&#65533;qp>&#65533;&#65533;v&#65533;9j&#65533;P&#65533;&#65533;nUJve&#65533;QU&#65533;&#393;&&#65533;{&#65533;&#65533;&#65533;(&#65533;$R&#65533;&#65533;uI&#65533;&#65533;*&#65533;&#65533;&#65533;&#65533;&#65533;j~&#65533;=&#65533;&#65533;&#65533;GhAG &#65533;t&#65533;B0&#65533;&#25072;&#65533;-<&#65533;+&#65533;&#65533;+":Y&#65533;&#65533;,&#65533;&#65533; &#65533;&#779;&#65533;&#18422;&#65533;&#65533;K&#65533;FJ&#65533;&#65533;&#65533;&#65533;&#752; &#65533;g&#65533;&#65533;&#598;j>h&#65533;Ng&#65533;-8&#65533;<-`iB&#65533;m&#65533;&#65533;&#65533;?&#65533;kmQ&#65533;&#65533;:&#1554;&#65533;&#65533;&#65533;1:&#65533;b&#65533;O&#65533;&#65533;Wf&#65533;X&#65533;_&#65533;`X3 M&#65533;&#65533;&#65533;
&#65533;&#65533;&#1197;&#65533;&#65533;*+&#65533;+&#65533;&#65533;&#65533;&#65533;6&#65533;&#65533;&#65533;m&#65533;vi&#65533;&#65533;&#65533;l&#65533;&&#65533;&#65533;&#429;&#1630;8&#65533;&#65533;&#65533;G&#65533;&#1240;E&#65533;&#65533;&#65533;&#176;	&#65533;A%y&#65533;b&#65533;m&#65533;hV &#65533;&#65533;8&#1707;/&#65533;1mA&#65533;#&#65533;P&#65533;i&#65533;D{&#65533;P&#65533;&#65533;&#65533;&#65533;&#65533;/&#65533;j&#65533;&#65533;&#65533;KH&#65533;,(&#65533;&#65533;&#65533;&#65533;&#65533;&#65533;(&#65533;&#65533;*S&#65533;&#65533;n&#65533;&#65533;Y)&#65533;&#65533;J&#65533;1%&#65533;h&#65533;@s&#65533;q&#65533;j&#65533;_&#65533;&#65533;uk&#65533;PQ&#65533;&#973;&#65533;,"&#231;&#65533;]Z&#65533;&#65533;(&#65533;r9&#65533;&#65533;kS.&#65533;&#65533;&#65533;&#65533;&#65533;&#65533;&#65533;&#65533;&#65533;&#65533;?X&#65533;&#65533;{tg04&#65533;o&#65533;&&#65533;&#65533;&#65533;;&#65533;C""]&#65533;&#65533;&#65533;&#65533;Q&#1440;Q&#65533;&#65533;r&#65533;$&#65533;x&#65533;|a&#65533;&#65533; &#65533;&#65533;,&#65533;x&#65533;&#65533;&#618;	&#65533;~&#65533;&#65533;.&#65533;&#65533;N$W&#65533;&#65533;_&#65533;P/&#65533;	&#65533;&#65533;H&#65533;@P[&#65533;m&#65533;;&#65533;:&#65533;j#P&#65533;p&#65533;&#65533;&#65533;&#65533;&#65533;&#65533;&#65533;&#65533;&#65533;&#182;2&#65533;&#65533;&#"&#65533;}&#65533;&&#65533;:trJ&#65533;;I&#65533;&#65533;&#65533;K0*0&#65533;$O&#65533;&#65533;os&#65533;n&#65533;&#65533;N7F&#65533;hQ7&#65533;&#65533;UY\*T2&#65533;&#65533;Av&#65533;&#65533;&#65533;;G`&#65533;&#65533;0&#65533;8&#65533;&#65533;&#65533;R%&#65533;u^&#65533;B&#65533;&#65533;B`&#65533;A&#65533;&#65533; &#65533;&#65533;}&#65533;&#65533;;&#65533;;}(-&#65533;im|&#65533;&#65533;0&#154321;&#65533;&#65533;s&#65533;&#65533;H&#65533;&#65533;&#65533;&#65533; &#65533;&#65533;8c&#1998;_&#65533;.2&#65533;&#65533;4&#65533;&#65533;*&#65533;&#687;&#65533;b&#65533;&#65533;.&#65533;&#65533;&#129;&#65533; &#65533;&#65533;IH&#65533;&#65533;)98&#65533;&#65533;&#65533;}&#65533;5&#65533;&#65533;&#65533;&#65533;t&#1411;/&#65533;&#65533;^&#65533;@ o&#65533; r}&#65533;U&#65533;&#65533;&#65533;{0&#65533;*15&#65533;.&#65533;&#1198;&#65533;&#65533;&#65533;&#65533;&#65533;0h39x&#65533;&#65533;0&#65533;i&#65533;&#65533;L(/3&#65533;Y&#65533;=&#65533;&#65533;&#65533;x&#65533;&#65533;l8&#65533;&#65533;RO&#65533;#&#65533;x&#65533;&#65533;&#65533;&#65533;&#65533;&#65533;y&#65533;.x&#65533;&#65533;&#65533;.&#65533;&#65533;&#65533;n&#65533;&#65533;s&#65533;&#65533;&#65533;&#65533;&#65533;@&#1562;bB&#65533;&#65533;&#65533;Vx&#65533;&#65533;&#65533;&#65533;o&#65533;&#65533;,&#65533;P&#65533;h&#65533;&#65533;&#65533;&#65533;*}&#65533;o"&#65533;g&#65533;&#65533;&#65533;3&#65533;&#65533;z&#65533;1&#65533;F&#65533;1f&#1905;&#65533;3&#65533;R&#65533;&#65533;&#65533;&#65533;B &#65533;aV&#65533;&#65533;:&#65533;/xc&#65533;&#65533;w&#65533;&#65533;wh&#65533;O&#65533;^&#65533;<&#65533;&#65533;&#65533;&#65533;h&#65533;@&#65533;&#1389;&#65533;&#65533;&#65533;&#65533;R&#65533;&#65533;&#65533;%&#65533;K&#1047;7&#65533;)&#65533;?&#65533;&#54249;&#65533;&#65533;72&#65533;^&#65533;&#65533;6&#65533;&#65533;0&#65533;~&#65533;&#65533;/&#65533;N&#65533;&#65533;(&#65533;;&#65533;F&#65533;W|_,h&#65533; &#132;
&#65533;&#65533;&#65533;$&#65533;'9<&#65533;&#65533;&#65533;&#65533;L&#65533;&#65533;&#65533;&#65533;&#65533; &#65533;&#65533;&#65533;g&#65533;U&#65533;J&#65533;h&#65533;&#65533;x&#528;q&#65533;f&#65533;@=&#65533;&#65533;&#65533;&#65533;&#65533;&#201;B&#65533;-:&#65533;J :>=&#65533;&#65533;TI&#65533;09&#65533;<Q&#65533;&#65533;&#65533;/[&#65533;&#65533;&#65533;&#65533;D&#65533;&#65533;=&#65533;&#65533;&#65533;&#65533;O:&#65533;&#65533;0. &#65533;r&#65533;&#1197;[&#65533;&#65533;&#65533;X&#65533;&#65533;&#65533;&#65533;&#65533;&#65533;o&#65533;&#65533;&#65533;&#65533;+l&#65533;0&#65533;&#266;&#65533;3n&#65533;&#65533;q&#65533;7&#65533;&#65533;&#65533;&#65533;k&#65533;2&#65533;&#65533;&#65533;r&#65533;l&#65533;&#65533;2J&#65533;&#65533;&#65533;x*|&#65533;&#65533;'&#244;&#65533;&#777;!GF&#65533;&#65533;(&#65533;&#65533;&#65533;&#65533;7&#65533;@rj&#65533;hZ#&#485;!G&#65533;&#65533; &#65533;P%8J7&#65533;n&#65533; t&#65533;&#65533;&#65533;&#65533;"&#65533;&#65533;&#65533;&#65533;&#467;_&#65533;f&#65533;`&#65533;&#65533;g&#65533;&#65533;:&#65533;&#65533;&#65533;-J&#694;&#65533; =&#65533;&#214;&#65533;z&#65533;xP&#65533;F:,&#65533; &#865;&#65533;&#65533;G&#65533;&#65533;&#65533;-I&#65533;&#65533;|&#150;&#65533;z&#65533;u"X&#65533;&#65533;&#65533;!&#65533;!&YAd&#65533;]{&#65533;Y&#65533;"&#65533;	&#65533;HP&#65533;&#65533;&#65533;|=&#65533;&#65533;&#65533;&#65533;_&#65533;&#65533;&#65533;&#65533;7&#65533;a
<&#65533;P&#65533;}&#65533;&#65533;&#65533;&#65533;~4&#65533;&#65533;$&#65533;ax&#65533;e&#65533;&#352;&#65533;&#65533;Yj	Y&#65533;B&#65533;e)F9&#65533;f&#65533;&#65533;H&#149;&#65533;&#65533;Y &#65533;Drx2 &#65533;U&#65533;&#65533;CMT&#65533;u&#65533;&#65533;c 3&#65533;&#65533;&#65533;S&#65533;&#65533;!&#65533;my(&#65533;&#65533;&#65533;ae&#65533;&#65533;%&&#65533;&#65533;Jj0&#65533;s&#65533;&i&#65533;&#26913;V(&#65533;&#65533;{&#65533;&#65533;&#65533;;&#65533;&#65533;&#65533;&#65533;0&#65533;&#65533;Q&#43226;&#65533;:+&#65533;&#65533;&#65533;z+&#65533;&#65533;&#65533;
&#65533;&#65533;	&#65533;*&#65533;&#65533;!&#65533;&#65533;&#65533;&#65533;i&#65533;&#65533;*&#65533;,&#65533;&#65533;.&#65533;k&#65533;V,&#65533;&#65533;B&#65533;&#65533;&#65533;&#65533;&#65533;,&#65533;&#65533;z&#65533;&#65533;&#65533;:*m&#65533;&#65533;:6&#65533;&#65533;&#65533;&#65533;,&#65533;&#65533;&#65533;&#65533;.&#65533;r&#65533;;&#65533;&#65533;&#65533;&#65533;{ob\0&#65533;.TP&#65533;f&#65533;<&#65533;&#65533;'(A&#65533;v&#1634;&#65533;!&#65533;:|&#65533;&#65533;_f&#65533;&#1663;[|1&#438;&#8560;&#65533;&#65533;&#65533;&#65533;&#65533;!&#65533;&#65533;&#65533;@E&#65533;&#65533;&#65533;2&#65533;&#65533;K&#65533;&#65533;&#65533;a)&#65533;&#206;p&#65533;&#65533;&#65533;&&#65533;C&#65533;=&#65533;&#65533;&#65533;]<D&#65533;&#65533;z&#65533;#4?&#65533;&#65533;&#461;&#65533;&#65533;&#65533;DJ 4&#65533;U&#221;&#65533;Z&#65533;&#65533;&#65533;+
&&#65533;7&#65533;&#65533;e&#65533;M&#65533;Fye&#65533;
&#65533;Iw&#65533;0&#65533;bl,A&#65533;&#1218;&#65533;g&#65533;&#65533;&#65533;x`=&#65533;&#65533;&o?<&#65533;18a&#65533;H&#65533;9 &#2001;K&#65533;&#65533;&#65533;MdB&#1136;*X&#65533;&#65533;;&#65533;
&#65533;&#65533;au&#17643;&#65533;&#65533;&#65533;_&#65533;&#65533;&#65533;&#65533;&#65533;&#65533;;&#65533;p&#65533;N&#65533;&#65533;	D=P&#65533;?<|xH&#65533;DHl&#65533;m&#814;&#65533;Z{&#567;s&#65533;&#65533;&#65533;'T0&#65533;M<&#65533;&#65533;'ZC)&#65533;@&#65533;&#65533;ae5<}&#65533;\&#65533;C&#65533;&#65533;j&#65533;&#65533;&#65533;{&#65533;&#65533;&#65533;&#65533;&#65533;&#65533;&#65533;&#65533;&#65533;&#65533;lAwQ&#65533;&#65533;D&#65533;&#65533;&#277;&#65533;&#65533;&#1664;	7&#65533;@&#65533;@y&#65533;&#65533;!H0y&#65533;&#726;&#65533;G8&#65533;%Pi&#65533;&#65533;&#65533;W&#65533;R=a&#65533;&#65533;D&#65533; &#65533;&#65533;/&#65533;6T< &#65533;&#65533;
&X&#65533;&#65533;D&#65533;qx&#65533;&#65533;&#65533;&#65533;&#65533;>&#65533;&#65533;l&#65533;PgF&#65533;hx&#65533;)^,&#65533;88O&#65533;&#65533;P]&#65533;@&#65533;&#65533;&#65533;@#&#65533;-(&#65533;P&#65533;&#65533;.~!&#65533;&#65533;Pd&#65533;U&#65533;&#65533;v&#65533;V&#65533;vh&#65533; (&#65533;]TZ&#65533;&#65533;&#65533;^d&#65533;&#65533;#X"5&#65533;&#65533;M4&#65533; &#65533;0&#65533;&#65533;w&#65533;&#65533;&#65533;&#65533;&#65533;&#1028;&#65533;(Tx&#65533;b&#65533;B:a&#65533;&#65533;y	&#65533;&#65533;A&#65533; &#65533;%Zb#&#65533;&#65533;F'&#65533;&#65533;
'&#65533;$&#65533;&#65533;]&#65533;&#65533;&#65533;&#65533;&#65533;&#21282;Pn`&#65533;&#65533;d
90FU&#65533;p&#65533;&#65533;C&#65533;&#65533;&#65533;Y&#177;(&#65533;&#65533;JPI^r&#65533;3`@	` &#65533;=&#65533;&#65533;&#65533;&#65533;f&#65533;&#65533;`J&#65533;)&#65533;&#65533;&#65533;&#65533;&#65533;0&#65533;=02&#65533;|i&#65533;L Ir&#65533;&#65533;0h&#65533;&#65533;&#65533;&#65533;n&#65533;&#65533;&#65533;&#65533;$9&#65533;&#65533; .&#65533;&#65533;/| &#65533;b0&#65533;v&#65533;&#65533;&#65533;\&#65533; &#65533;Sc4&#65533;/&#65533;4A5&#65533;r&#65533;&#65533;&#65533;&#65533;h&#65533;%&#65533;=<44&#65533;?&#761;&#65533;?vt/F&#65533;&#65533;+k&#65533;&#65533;4T&#65533;&#65533;&#65533;IC!Y&#65533;"&#35750;6&#65533;&#65533;&#65533;&#65533;=&#65533;&#65533;<&#65533;@p$&#65533;&#65533;&#65533;@	p&#65533;&#65533; 4&#65533;&#65533;4g,hjT6&#65533; &#65533;&#65533;\}&#65533;V&#65533;\4&#65533;&#65533;&#65533;&#65533;&#65533;X-&#65533;&#420;&#65533;&#65533;&#65533;&#65533;&#65533;D&#65533;&#65533;BUh&#65533;.&#65533;/&#65533;2&#65533;LZ&#65533;&#65533;&#65533;&#65533;W$<&#65533;&#65533;&#65533;&#65533;_njVWN&#65533;k&#65533;lb&#65533;&#65533;&#65533;&#65533;~&#65533;	&#65533;&#65533;&#65533;v&#65533; &#65533;*&#65533;&#65533;&#65533;^K&#65533;M0&#65533;&#65533;l&#65533;``&[M&#65533;i&#65533;B$&#65533;&#65533;&#65533;&#65533;&#65533;e&#65533;P&#65533; p6Q&#65533;C*1&#65533;&#1823;&#65533;!
&#65533;
QT&#65533;z&#65533;t}@&#65533;r[&#65533;Z&#65533;0X&#65533;*&#65533;&#65533;&#65533;&#150;.&#65533;&#65533;&#65533;aa&#65533;U&#65533;fQ&#65533;J`&#65533;o&#65533;&#65533;N&#65533;Azp&#65533;w&#1968;&#65533;&#65533;&#65533;WQAu%[&#65533;&#65533;R&#65533;&#65533;&#65533;+H&#65533;]&#65533;(a&#65533;V&#65533;n_Y+^&#65533;&#1968;$&#65533;&#65533;&#65533;J\&#65533;^&#65533;&#65533;u&#65533;&#65533;Cc&#65533;&#65533;&#65533;&#65533;DPp&#65533;q&#65533;>X&#65533;&#65533;.f&#65533;!&#65533;Z\&#65533;&#65533;&#65533;&#65533;-q&#65533;&#65533;&#65533;&#65533;&#27886;H(&#65533;&#65533;&#65533;"&#65533;&#65533;&#65533; +/&#65533;&#65533;&#65533;&#331; 
&#65533;&#1549;0&#50327;&#65533;&#65533;&'&#65533;&#65533;&#65533;,L&#65533;&#65533;s&#65533;#+&#65533;3&#1289;"LV&#65533;:m&#65533;&#65533;&#1816;4&#65533;A#t&#65533;&#65533;&#65533;0&#65533;Q&#65533;<&#65533;1v&#65533;&#65533;e&#65533;R!=p0&#65533;&#65533;&#65533;&#65533;y+-8&#65533;$&#65533;&#65533;(3&#65533;&#1102;~t&#65533;&#65533;&#65533;CO&#65533;&#65533;2DM&#65533;&#65533;&#65533;&#65533;&#65533;&#65533;{&#65533;g&#65533;&#65533;<&#65533;&#65533;&#65533;t&#912;pQ&#65533;&#65533;F&#65533;&#65533;S3&#65533;3ap&#65533;&#65533;*&#65533;h&#65533;o|&#65533;&#65533;&#65533;&#65533;xF&#143;?-&#65533;a&#65533;&#65533;&#65533;&#65533;&#65533;&#65533;&#65533;&#65533;X&#65533;&#65533;&#1339;&#65533;&#1368;U}&#65533;&#65533;ia<&#65533;5&#65533;&#65533;s?h&#65533;G&#65533;&#65533;0&#65533;g&#65533;&#1508;&#65533;h{[W&#65533;"&#65533;&#65533;&#65533;~&#65533;&#65533;&#65533;&#65533;&#65533;&#65533;&#65533;&#65533;&&#65533;&#65533;&#65533;M&#65533;0&#65533;&#65533;&#1214;&#65533;&#65533;&#65533;&#65533;l<D\x&#65533;&#65533;&#65533;&#65533;>=b&#65533;&#65533;~xdu&#65533;cf[&#65533;&#65533;&#65533;x&#65533;&#1389;&#65533;s&#65533;&#65533;&#65533;8&#65533;&#65533;of?&#65533;&#65533;Fp6&#65533;wmB&#65533;!&#65533; 8&#65533;.sq&#65533;&#65533;V8&#65533;[!&#65533;&#65533;&#65533;&#65533;>&#65533;9&#1065;&#65533;8&#65533;&#2039;&#65533;&#65533;&#65533;&#65533;&#65533;3}K&#65533;&#65533;&#65533;&#65533;s8a&#65533;A&#65533;:&#1459;^&#65533;&#65533;&#65533;&#1998;&#65533;q&#65533;&#65533;&#65533;Xp&#65533;m=mp3&#65533;(&#65533;:&#65533;&#65533;&#65533;/&#65533;AX5&#65533;&#65533;&#1927;&#65533;&#65533;&#65533;&#65533;&#65533;J&#1717;P&#65533;&#65533;&#65533;(h!&#65533;.&#65533;&#65533;3&#65533;&#65533;&#65533; :
&#65533;s&#65533;&#65533;&#65533;&#65533;&#65533;&#65533; &#65533;&#65533;(x&#65533;&#65533;&#65533;'&#65533;&#65533;&#65533;&#1107;&#65533;&#925; D&#65533;%&#65533;p&#65533;s`|&#65533;<&#65533;&#65533;(&#65533;BD&#65533;&#65533;&#65533;&#65533;A/&#65533;&#65533;&#65533;&#65533;F&#65533;&#65533;&#65533;&#65533;r&#1787;
&#65533;p&#65533;&#65533;c&#65533;&#65533;C&#65533;&#65533;QP&#65533;&#179;P&#65533;"P|&#65533;uc@&#65533;&#65533;W&#65533;&#65533;&#65533;&#65533;&#65533;7c&#65533;&#65533;?O&#65533;0&#65533;s&#65533;&#2014;&#65533;&#65533; &#65533;/&#65533;]&#65533;&#65533;7&#65533;:&#65533;V&#65533;  &#65533;+I&#65533;p&#65533;&#65533;%&#65533;&#65533;&#65533;e&#65533;&#65533;i&#65533;&#65533; &#65533;&#65533;&#65533;&#65533;^+&#65533;u&#65533;&#65533;&#65533;&#65533;&#65533;&#65533;&#65533;&#65533;&#65533;&#65533;&#65533;&#65533;_
&#1344;&#65533;	&#65533;&#65533;!&#65533;	&#65533;!8B&#65533;_&#65533;]&#65533;C&#65533;^&#65533;Q&#65533;&#65533;C&#65533;e &#65533;&#65533;1tB&#65533;&#65533;&#65533;A&#65533;&#65533;&#65533;&#65533;X&#65533;&#65533;&#65533;q@&#65533;&#65533;	.&#65533;&#65533;&#65533;&#65533;&#65533;&#65533;&#65533; &#65533;Z@`R&#65533;&#65533; t&#65533;&#65533;&#65533;&#65533;`_|&#65533; :A+ a&#65533;&#65533;8!&#65533;&#65533;&#65533;&#65533;_&#65533; &#65533;!N&#65533;;8&#65533;&#65533;q r&#65533;Na
A &#65533;!
`&#65533;&#65533;&#65533;&#65533;"R !&#65533;<"D"~%\"&^&#65533;\e&#65533;%%&#65533;a$B&#65533;#&#65533;a#.b&#65533;Ba&#65533;&#65533;&#65533;&#65533;A" &#65533;&#65533;&#65533;&#65533;&&#65533;&#65533;".&#65533;G&#65533;&#65533; &#65533;&#65533;a<&#65533;&#65533;"1&#65533;1#2&#162;,&#65533;b!&#65533;#&#65533;a.F&#65533;4n&#65533;&#65533; &#65533;&#65533;/jA&#65533;@c2&#65533;&#65533;8&#65533;c&#65533;a0r#&#65533;A3
&#65533;&#65533;4&#65533;#<~NX&#65533;#`c&#65533;&#65533;/&#65533;"rc&#65533;7&#65533;&#65533;&#65533;e&#65533;&#65533;&#65533;@&#65533;#&#65533;`0&#65533;:&#65533;&#65533;:&#65533;&#65533; &#65533;#&#65533;&#65533;-&#65533;#EVd&#65533;&#65533;&#65533;!d$l$Gn&#65533;#|$HFdGrdFf&#65533;DZ$J&#65533;&#65533;J&#65533;$K&#65533;&#65533;K&#65533;$L&#420;L&#65533;$M&#1444;M&#65533;$N&#65533;N&#65533;$O&#65533;&#65533;O&#65533;$P&#65533;P%Q&#65533;Q%R&&#65533;R.%S6&#65533;S>%TF&#65533;TN%UV&#65533;U^%Vf&#65533;Vn%Wv&#65533;W~%X&#65533;&#65533;X&#65533;%Y&#65533;&#65533;Y&#65533;%Z&#65533;&#65533;Z&#65533;%[&#65533;&#65533;[&#65533;%\&#421;\&#65533;%]&#1445;]&#65533;%^&#65533;^&#65533;%_&#65533;&#65533;_&#65533;%`&#65533;`&a&#65533;a&b&&#65533;b.&c6&#65533;c&#65533;e@  !&#65533;	 &#65533; ,    &#65533;&#65533; &#65533; &#65533;	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+_&#956;&#65533;&#65533;&#65533;&#1059;K&#65533;N&#65533;&#65533;&#65533;&#65533;&#1587;k&#65533;&#957;&#65533;&#65533;&#65533;&#65533;&#203;&#65533;O&#65533;&#65533;&#65533;&#65533;&#65533;&#1259;_&#1022;&#65533;&#65533;&#65533;&#65533;&#65533;&#735;O&#65533;&#65533;&#65533;&#65533;&#65533;&#65533;&#65533;&#65533;&#1023;&#65533;&#65533;&#65533; (&#65533;&#65533;h&#65533;&#65533;&&#65533;&#65533;&#65533;6&#65533;&#65533;&#65533;F(&#65533;Vh&#65533;f&#65533;&#65533;v&#65533;&#65533; &#65533;(&#65533;$&#65533;h&#65533;(&#65533;&#65533;&#65533;,&#65533;&#65533;&#65533;0&#65533;(&#65533;4&#65533;h&#65533;8&#65533;&#65533;<&#65533;&#65533;&#65533;@&#65533;&#65533;b&#65533;&#65533;&#65533;&#65533;&#65533; F&#65533;&&#65533;W\>&#65533;dZb&#65533;e&#65533;&#65533;&#65533;&#65533;J2y&#65533;YOny&#65533;&#65533;T&#65533;&#65533;T&#65533;9&#65533;Z&#65533;&#65533;fNY&#65533;&#1637;&#65533;b&#65533;&#65533;g&#65533;&#65533;&#1242;Q&#65533;&#65533;gX&#65533;&#65533;&#65533;eMp&#65533;9&#65533;^M&#65533;&#65533;Q&#65533;!fMz&#65533;)(&#65533;\&#65533;&#65533;'&#65533;&#65533;&#65533;T&#65533;wb&#65533;&#1383;&#65533;"&#65533;(&#65533;&#65533;&#65533;:*&#65533;&#65533;&#65533;I&#65533;&#65533;&#65533;v&#65533;&#65533;&#65533;U&#65533;&#65533;2&#65533;
&#43123;&#65533;d&#65533;K&#65533;&#65533;&#65533;&#65533;3&#65533;i&#65533;&#65533;~&#65533;/&#65533;)&#65533;5&#65533;j&#65533;&#65533;&&#65533;&#1114;&#65533;&#65533;T&#65533;m&#65533;!g&#65533;1+,&#65533;&#65533;n&#65533;,&#65533;&#65533;&#65533;&#65533;&#65533;&#65533;$qG&#65533;F&#65533;&#65533;K&#65533;
m&#65533;&#1522;(&#65533;)&#65533;zE&#65533;&#65533;&#65533;&#65533;&#65533;&#436;&#65533;&#65533;&#65533;j&#65533;!6%*g&#65533;&#65533;nj&#65533;&#65533;&#65533;&#65533;+&#65533;L&#65533;&#65533;n&#65533;q&#65533;&#65533;6&#65533;oKqN&#65533;&#65533;&#65533;&#65533;&#65533;2&#65533;&#65533;&#65533;k#&#542;&#65533;[&#65533;J&#1206;k&#65533;&#65533;XL&#65533;&#65533;S&#65533;&#65533;&#65533;5&#65533;aj&#65533;&#65533;&#65533;&#65533;&+2&#65533;&#65533;&#65533;&#65533;T&#65533;'&#65533;&#65533;&#65533;4&#65533;&#19429;&#65533;&#65533;Tk&#65533;0&#65533;&#65533;&#65533;F&#65533;3&#65533;>W+c&#1465;&#65533;&#65533;&#65533;&#65533;%&#65533;&#65533;&#65533;&#65533;m	&#65533;&#65533;&#65533;4&#65533;&#65533;<&#65533;}E&#65533;2N&#65533;C4&#65533;&#65533;Jb&#65533;&#65533;%X&#65533; y&#65533;&#65533;u&#65533;c&#65533;&#65533;&#65533;;&#65533;@&#65533;&#65533;J)&#65533;&#65533;$m&#65533;&#65533;&#65533;&#65533;&#65533; ;&#65533;&#65533;Mr&#65533;}&#65533;&#65533;x&#65533;71<&#65533;&#65533;DK&#65533;&#1838;&#65533;!.&#65533;kk&#65533;+&#65533;M&#65533;&#9632;&#65533;8&#65533;&#65533;&#65533;Q&#65533;ND&#65533;A
&#65533;&#65533;@}
&#65533;D&#65533;&#65533;q&#65533;&#65533;rK&#65533;&#65533;&#65533;&#65533;&#1768;&#65533;_&#65533;&#65533;&#65533;&#1511;&#65533;G&#65533;&#65533;,&#4662;&#65533;F&#65533;&#65533;&#65533;,a&#65533;9&#30595;&#915;&#65533;&#65533;A&#65533;N &#65533;&#65533;&#65533;&#65533;/&#65533;&#2006;4f1&#65533;&#65533;&#65533;v&#65533;&#65533;&#65533;|<&#65533; &#65533;>&#65533;	&#65533;g@&#65533;E Dh&#65533;&#65533;&#65533;&#221;$zL&#65533;&#65533;&#65533;&#65533;&#65533;&#65533;&#65533;&#65533;op&#65533;ZQ&#65533;R&#65533;&#65533;&#65533;&#65533;&#65533;&#65533;&#65533;&#65533;&#65533;cLw a&#65533;&#65533;`&#65533;&#65533;&#65533;&#65533;d}&#65533;{&#65533;&#65533;&#65533;7?&#65533;pA\&#65533;vH v&#65533;'&#65533;&#65533;!J&#65533;&#65533;&#65533;&#65533;^&#65533;n&#65533;&#65533;&#65533;!&#65533;$3&#65533;A&#65533;E&#65533;{'!`&#65533;&#65533;@&#65533;&#65533;&#65533; e&#65533;&#65533;
Y&#65533;&#65533;>&#65533;(&#65533;&#65533;&#65533;A&#65533;3&#65533;&#65533;w&#65533;&#65533;$gI&#65533;Fz&#65533;-&#65533;&#65533;d&#65533;s&#65533;eR&#65533;&#65533;o&#65533;&#65533;&#65533;&#65533;;&#65533;&#65533;&#65533;&#65533;0Q &#65533;#&#65533;&#65533;
&2&#65533;&#65533;l&#65533;K&#65533;&#430;5&#65533;&#65533;o&#65533;3	?&#65533;;&#65533;&#65533;&#65533;&#65533;&#65533;&#65533;G&#65533;&#65533;&#1634;&#65533;&#65533;&#65533;&#65533;&#65533;&#65533;&#65533;h&#65533;&#65533;E&#65533;",&#65533;(K&#65533;&#65533;&#65533;&#65533;0D&#65533;X&#65533;H.&#65533;&#65533;f&#65533;dLx&#65533;E&#65533;.&#65533;&#65533;yG&#65533;JO^&#65533; &#65533;&#65533;"SPM&#65533;-	&#65533;&#65533;&#65533;&#65533;&#65533;&#65533;&#65533;(2&#65533;&#65533;&#65533;.{h&#65533;&#65533;&#65533;r&#65533;&#65533;L
&#65533;;y4&#65533;&#65533;S&#65533;"&#65533;&#65533;</^r&#65533;&#65533;&#65533;8	&#65533;&#65533;FU(/&#65533;&#65533;o&#403;&&#65533;&#65533;f@W&#65533;"!
3$&#65533;,&#65533;&#65533;&#65533;ft&#65533;.I&#65533;-&#65533;@&#65533;&#65533;=($&#65533;7w&#65533;&#65533;&#65533;&#65533;r&#65533;?MI)4&#65533;&#65533;(&#65533;MT&#65533;M&#65533;&#1302;L&#65533;}U-O&#65533;&#65533;&#65533;C&#65533;1&#65533;t&#65533;J!&#65533;v&#2972;&#65533; &#65533;&#1370;b&#65533;&#65533;8&#65533;&#65533;[&#65533;W&#65533;F&#65533;&#65533;s+J&#65533;J&#826;&#65533;d^&#65533;*&#1783;^&#65533;~&#65533;*_&#65533;X&#65533;lu&#65533;z=&#65533;C[&#65533;ub&#65533;}&#65533;u+b&#65533;*&#65533;&#886;&#31819;&#65533;&#65533;F=&#722;&#65533;0&#65533;U,i&#65533;&#65533;Xz66<&#65533;&#875;QY&#65533;Z&#65533;&#65533;D&#65533;&#65533;&#65533;(&#65533;-V&#65533;&#65533;&#65533;NV&#65533;c&#65533;&#65533;]!;&#65533;&#65533;&#65533;v%&#65533;;F&#65533;<&#65533;c&#65533;V&#65533;&#65533;&#874;?&#65533;&#65533;Z&#65533;&#310;&#65533;&#65533;}&#65533;U&#65533;&#65533;&#1618;&#65533;v&#65533;<%ivI&#65533;]&#65533;vw&#65533;&#65533;)^&#65533;[\&#65533;R&#65533;&#65533;#&#65533;&#65533;&#65533;;&#65533;&#65533;&#65533;&#65533;.{&#65533;&#65533;&#65533;j&#65533;&#65533;-&#65533;&#65533;;&#65533;K^ &#65533;&#65533;&#65533;&#65533;&#65533;pCK&#65533;&#65533;&#1526;&#65533;-z&#65533;&#65533;&#65533;5&#65533;&#65533;+&#65533;&#65533;&#65533;&#65533;6X$&#65533;&#65533;&#65533;j)|&#65533;&#65533;zX&#65533;pM0HL=&#65533;&#65533;&#65533;&#65533;&#65533;%&#65533;yX&#65533;OX&#65533;&#65533;&#65533;po&#65533;&#65533;&#65533;X&#65533;&&#65533;&#65533;^-|B&#65533;&#65533;?&#65533;1]U&#65533;&#65533;&#65533;K&#65533;p&#65533;&#65533;<b&#65533;&#65533;&#65533;%.&#65533;&#65533;\Z#&#65533;&#65533;&#65533; 	qu&#65533;Kd&#65533;8&#65533;&#65533;&#65533;q&#65533;&#65533;&#65533;e(sw&#65533;&#65533;26&#65533;&#65533;k&#65533;&#65533;7w&#65533;&#65533;t&#65533;&#65533;&#65533;&#65533;&#65533;&#65533;,3&#65533;&#65533;&#25970;&#65533;&#65533;&#65533;&#65533;c&#65533;&#259;V&#65533;&#65533;&#1500;h&#65533;&#409;&#65533;0V&#985;}_A&#65533;&#65533;&#65533;\6t&#65533;}iE&#65533;&#909;&#65533;c&#65533;+&#65533;h&#65533;L&#903;.2&#65533;&#65533;&#65533;Q&#65533;&#65533;&#65533;v]5&#65533;&#65533;j&#65533;&#65533;:&#837;&#65533;s&#65533;&#65533;,aToZ&#1377;&s&#65533;1&#65533;hI&#985;&#1400;&#65533;4&#65533;e&#65533;&#65533;Okz&#1500;&#60775;+&#65533;N&#65533;&#65533;&#65533;&#65533;u&#65533;&#65533;&#65533;&#65533;a&#65533;&#65533;&#65533;&#1478;vN]=&#65533;c&#65533;Z&#1328;&	&#65533;&#65533;&#65533;&#65533;p+&#65533;&#65533;&#65533;&#65533;&#65533;mm&#65533;fS&#65533;&#65533;&#65533;v&#65533;&#65533;-&#65533;o&#1499;&#65533;&#65533;&#65533;u&#65533;&#65533;&#65533;ly&#65533;&#65533;Ov&#65533;I&#65533;mS&#65533;&#65533;&#65533;c&#65533;&#570;&#65533;&#65533;p&#65533;&#65533;&#65533;&#65533;	&#65533;&#65533;&#65533;Q2&#336409;&#65533;'&#65533;&#65533;3.&#65533;&#65533;&#65533;&#65533;&#65533;&#65533;&#65533;&#65533;&#65533;&#65533;&#65533;&#65533;&#65533;v&#65533;&#65533;m&#65533;~+&#65533;&#65533;&#502;w&#65533;n&#65533;C&#65533;&#65533;&#65533;y&#65533;Y&#65533;q&#65533;S\&#65533;&#65533;&#65533;&#65533;u&#65533;&#65533;m&#65533;&#65533;&#65533;&#65533;3ow&#657;>&#65533;g&#65533;&#65533;&#65533;&#65533;y&#513;&#65533;s&#65533;\&#65533;W&#65533;&#65533;&#949;u&#65533;O]&#65533;'{&#65533;>v&#65533;&#65533;&#65533;&#65533;gg{&#65533;&#1886;&#65533;w&#65533;&#65533;o&#65533;&#65533;&#65533;&#65533;^u&#65533;&#65533;&#65533;&#65533;{H>&#65533;r&#65533;&#65533;&#65533;&#65533;5&#65533;;G&#65533;j&#65533;o]&#65533;&#65533;a&#65533;&#65533;/&#65533;&#65533;{&#65533;&#65533;yw,w&#65533;&#65533;&#65533;&#65533;&#65533;&#65533;&#65533;!&#65533;y&#1039;&#65533;&#65533;7&#65533;&#65533;E_w&#65533;s&#65533;&#65533;{&#65533;{|U&#65533;x&#1159;&#65533;&#65533;W&#65533;&#40014;&#65533;4&#65533;&#65533; ~*&#65533;h&#65533;&#65533;g(&#65533;&#614336;&#65533;&#65533;&#65533;&&#65533;&#65533;&#65533;a &#65533;&#65533;[0&#65533;>p&#65533;&#65533;&#65533;{&#65533;&#65533;W&#65533;&#65533;:&A&#65533;&#65533; >H&#65533;&#65533;&#65533;y&#65533;~&#65533;(&#65533;y&#65533;| &#65533;g&#65533;&#65533;&#65533; $&#65533;!  &#65533;8&#65533;8&#65533;&#65533;plK&#65533;
&#65533;&#65533;&#1536;&#65533;&#65533;&#65533;&#65533;&#65533;&#65533;	&#65533;&#65533;&#65533;&#65533;{&#65533;g{&#65533;{&#65533;{&#65533;g|&#631; <`&#65533;&#65533;P&#65533;P&#65533;*&#65533;&#65533;,&#1538;&#65533;j	&#65533;28&#65533;4&#65533;;&#65533;&#65533;a&#65533;&#65533;|&#871;|g &#65533;`~&#65533;4&#65533;&#65533;q&#65533;&#65533;&#65533;&#65533;-&#65533;b&#65533;&#65533;Q&#65533;&#65533;T='p2 <&#65533;}&#1735;-0&#65533;%P&#65533;&#65533;p&#65533;&#65533;&#65533;	&#65533;&#65533; &#65533;&#1030;n&#65533;
hx&#65533;&#65533;0&#65533;c&#65533;&#65533;p&#65533;w&#65533;	z&#65533;<&#65533;~&#65533;&#65533;@h&#65533; &#65533;UH&#65533;J&#65533;&#65533;<&#65533;@XC&#65533;(G&#65533;rB | MH&#65533;Px&#65533;,8&#65533;&#65533;&#65533;Z&#517;_&#65533;}-`&#65533;&#65533;&#65533; `&#65533;&#65533;&#65533;&#1034;&#65533;&#65533;&#65533;&#65533;&#65533;&#65533;x&#65533;&#65533;&#65533;x&#65533;&#65533;&#65533;&#65533;&#65533;&#65533; &#65533;`&#65533;  f&#65533;&#521;&#65533;&#65533;&#65533;&#65533;&#65533;P g&#65533;&#65533;GS&#65533;&#65533;o.&#65533;u`&#65533;&#65533;H@&#65533;(&#65533;a&#65533;&#65533;^H&#65533;%&#65533;&#65533;&#65533;b&#65533;&#65533;X&#65533;&#25099;&#65533;(k&#65533;x&#65533;&#65533;X&#65533;&#65533;&#65533;&#65533; &#65533;%0&#65533;8@}< '&#65533; &#65533;&#1560;&#65533;V&#65533;&&#65533;&#65533;@&#65533;&#65533;_wii`&#615;&#65533;&#65533;&#65533;&#65533;&#65533;b&#65533;&#65533;&#65533;&#522;&#65533;H]~&#1038;Y&#65533;&#65533;H\&#65533;x&#65533;&#65533;&#65533;x&#65533; &#65533; 	&#65533;X&#65533;&#65533;x&#65533;&#65533;yx&#65533;&#65533;&&#65533;&#312;&#65533;2 b(	&#65533;(&#65533;&#65533;&#1610;bV&#65533;9&#1619;&#65533;&#65533;&#65533;&#65533;&#65533;>&#1614;9&#65533;&#65533;&#65533;&#65533; &#65533;$i&#65533;(&#65533;&#65533;&#65533;&#65533;&#65533;&#512;&#65533;0Y&#65533;T&#65533;&#65533;4	&#65533;&#65533;`&#65533;&#65533;&#65533;&#65533;\&#593;@)[B&#65533;&#65533;&#65533;X&#65533;d&#590;I&#65533;%&#65533;&#65533; S&#65533; &#65533;E&#65533;&#65533;&#65533;&&#65533;&#65533;&#65533;&#65533;&#65533;&#65533;w&#65533;3&#65533;%&#65533;gy&#65533;^Y&#65533;&#65533;&#65533;&#65533;5&#65533;&#65533;&#65533;bv&#65533;&#1617;&#65533;8&#65533;JppsY&#65533;&#65533;Q&#65533;&#65533;p<&#65533;&#65533;&#535;-&#65533;&#65533;&#65533;&#65533;i&#65533;y&#65533;&#65533;&#65533;&#65533;&#408;&#65533;&#65533;&#65533;&#65533;&#65533;DI]T&#514;a`q	 &#65533;T&#65533;Y &&#65533;&#65533;+8s? &#65533;&#65533;x&#65533;&#65533;	&#65533;&#65533;&#65533;_&#65533;&#65533;&#65533;&#65533;&#65533;&#65533;&#65533;X~`&#65533;&#65533;0 =&#1026;T&#65533; &#65533;&#65533;&#65533;&#65533;&#65533;p/&#65533;&#578;&#65533;)&#65533;&#65533; &#761;DKP&#65533;&#65533;Y&#65533;&#65533;&#1630;&#65533;X&#65533;&#65533;&#65533;&#65533;&#65533;y&#65533;&#65533;&#65533;&#65533; %p&#65533;&#1657;&#65533;J`g&#65533;&#65533;&#65533;&#65533;p&#65533;X&#65533;ap00&#65533;&#65533;&#65533;&#65533;eZ&#65533;&#65533;&#65533;&#65533;&#65533;&#65533;&#65533;5&#1436;&#65533;I&#65533;
&#65533;&#65533;y&#65533;&#65533;&#65533;-&#65533;&#65533;&#65533;&#65533; 
 &#65533;y  &#65533;:&#65533;a 8 	&#50763;
OZ&#65533;
&#65533;3J 5&#1688;&#65533;&#65533;I&#65533;&#30239;-&#65533;&#65533;*&#65533;&#65533;YP &#65533;&#65533;&#65533;&#65533;&#65533;)&#65533;>&#673;@&#1694;9&#65533;&#65533;&#65533;&#1635;Uz&#65533;&#65533;h% #&#65533;&#65533;&&#65533;&#65533;&#65533;1 P &#65533;9&#65533; &#65533;&#65533;&#65533;&#65533;&#65533;U&#673;)tS<Y&#65533;(&#65533;&#65533;&#613;>&#65533;	&#65533;<&#65533;&#65533;&#65533;P'J>pN&#65533;a&#65533;&#65533;%&#65533;&#65533;qJ&#65533;s&#65533;&#65533;W&#65533;&#65533;&#249;&#65533;&#65533;I]&#65533;9&#65533;&#65533;*&#65533;&#65533;&#65533; 8p&#65533;g&#65533;&#65533;&#65533;&#65533;&#65533;&@&#65533;= `&#65533;C)&#65533;&#65533;
&#65533;uJUKp&#65533;&#65533;I&#65533;&#65533;I&#65533;&#1694;|&#65533;&#65533;~j&#65533;&#65533;&#65533;*&#65533;JP >` &#65533;&#65533;<&#1066;&#65533;	&#65533;&#65533;:L*&#65533;&#65533;x&#65533;&#65533;&#65533;9&#65533;tE&#65533;&#65533;&#65533;&#65533;_&#65533;&#65533;j&#65533;`&#65533;&#65533;&#65533;*&#65533;2P&#1688;&#65533;:&#65533;P&#65533;f&#65533;&#65533;&#65533;&#65533;*&#65533;&#65533;)f&#65533;&#65533;&#65533;Y&#65533;&#65533;&#65533; 0P&#65533;H&#65533;Q&#65533;&#65533;8 &#65533;&#65533;*&#65533;s&#65533;&#65533;SF<&#65533;S}D &#65533;&#65533;&#65533;&#683;&#65533;JLK@&#65533;&#65533;
&#65533;X&#65533;*&#65533;&#65533;c P&#65533;&#65533;N&#65533;- &#65533;&#65533;&#65533;&#65533;&#65533;&#65533;o&#65533;&#773;;N&#65533;U&#65533;&#65533;&#65533;)&#65533;7&#65533;&#65533;&#65533;]&#65533;&#65533;&#65533;&#65533;&#65533;&#393;-&#1055;H  &#65533;&#65533;k
(&#65533;&#65533;&#65533;:j&#65533;&#65533;&#65533; &#65533;p 
&#65533;*&#65533;4&#65533;&#65533;&#65533;jNp&#65533;}&#65533;&#65533;g&#307;&#617;< &#65533;a &#65533;&#65533;&#65533;&#65533;&#65533;P&#65533;&#65533;Z&#692;>Z&#65533;&#65533;&#65533;&#65533;&#65533;R&#65533;GK&#65533;&#65533;]zZvZ&#65533;- &#65533;&#65533;zg &#65533;+&#65533;IK S&#48561;
&#65533;&#65533;&#626;.&#65533;\K&#65533;n&#65533;l&#65533;;2&#759; h&#65533;&#65533;&#65533;)	z	s&#65533;&#65533;&#65533;&#65533;&#65533;s&#65533;&#65533;&#65533;&#65533;Q{&#65533;&#65533;J&#65533;&#65533;CU}&#65533;&#65533;:&#65533;`> &#65533;=&#2272;&#65533;&#65533;&#65533;&#65533;+&#65533;&#65533;&#65533;&#65533;&#65533;y	PEE ;&#65533;}&#65533;&#65533; Tp&#65533;&#65533;+&#65533;x`Js&#65533;G&#65533;&#48841;&#65533;&#65533;KK&#65533;&#65533;&#65533;o&#65533;&#65533;&#65533;
p&#65533;&#65533;[&#65533;&#65533;&#65533;&#65533;c[  &#65533;T&#65533; >&#65533;&#65533;&#65533;;?&#65533;&#65533;&#65533;&#65533;&#65533;Z&#65533;m+&#65533;&#65533;&#65533;&#65533;8&#65533;&#65533;P &#65533;-0&#65533;&#65533;&#65533;(@ &#65533;&#65533;P&#65533;&#65533;&#65533;&#65533;&#65533;&#65533;Hl&#65533;&#65533;&#1822;&#65533;&#65533;&#65533;k&#65533;&#65533;&#65533;L&#65533;&#65533;&#65533;&#65533;&#65533;>&#65533;2 J&#65533;&#65533;&#65533;[&#65533;&#65533;#&#65533;&#65533;&#65533;&#65533;_&#65533;:&#65533;;&#65533;&#65533;&#65533;2l&#65533;&#65533;&#65533;"L&#65533;&#65533;&#65533;&#65533;(<&#65533;>|&#65533;&#65533;&#65533;;&#65533;&#65533;J?\&#65533;&#65533;(	&#65533;9
 &#65533;%L&#65533;JC&#65533;T =l&#65533;E&#65533;&#65533;cbg&#65533;&#65533;`&#65533;^,&#65533;&#65533;9 G&#65533;&#65533;&#65533;&#65533;&#65533;&#65533;i&#65533;&#65533;n&#65533;o&#65533;T@&#65533;A( 
o&#65533;&#65533;&#65533;&#65533;&#65533; M&#65533;e M<&#65533;*&#65533; 0&#65533;'&#65533;&#65533;w&#65533;&#65533;&#352;CN&#65533;`&#459;l&#65533; &#65533;9G&#65533;&#65533;&#65533;&#449;,&#65533;&#65533;&#65533;~&#65533;&#65533;&#618;1<&#614;|&#699;&#65533;z &#65533;&#65533; }&#65533;`&#65533;&&#65533;&#416;&#65533;&#65533;	 &#65533;&#65533;&#906;&#700;&#65533;&#65533;&#65533;&#65533;&#65533;&#65533;P&#730;&#704;|&#65533;@&#65533;&#65533;&#65533;&#65533;L&#65533;2&#65533;U&#65533;&#65533;&#65533;\&#65533;F&#65533; &#65533;&#65533;C&#252;&#65533;&#65533;`&#797;&#65533;&#922;,&#65533;\&#65533;&#65533; &#65533;j&#65533;&#65533;&#65533;&#65533;&#65533;&#65533;*&#65533;P&#65533;&#65533; &#65533;l&#65533;&#65533;,&#65533;NL&#65533;&#65533;&#65533;` fP&#65533;<&#65533;P&#65533;&#65533;&#1084;&#65533;&#65533;&#65533;J&#65533;h	` &#65533;&#65533;&#65533;&#65533;&#65533;&#962;&#65533;&#65533;&#65533;Mp
&#65533;z/:&#65533;]&#65533;?,&#65533;!&#65533;&#65533;&#65533;
p&#65533;&#65533;&#65533;&#65533;|&#819;&#65533;&#65533;0&#65533;&#65533;R` 	0+&#65533;.J&#65533;&&#65533;&#65533;>&#65533;&#1152;`&#65533;+&#65533;&#65533;]&#1264;&#65533;&#1118;&#65533;&#65533;J&#65533;&#65533;&#65533;&#65533; &#65533;&#65533;	&#65533;&#65533;&#65533;&#65533;@&#65533;&#65533;Lk&#65533;"&#642;F&#65533;  /&#65533;&#65533;&#65533;,&#65533;&#556;&#65533;f&#65533;&#65533;d&#65533; &#65533;&#65533;,.:&#65533;p&#65533;&#65533;v&#65533;\&#854;' &#65533;8f &#65533;d&#65533;&#65533;&#65533;&#65533;3&#65533;&#1410;&#65533;&#65533;M&#65533;nmQ&#65533;&#65533;< &#65533;P&#65533;w=&#65533;>I&#65533;-&#65533;2p&#65533;-8	G &#65533;&#65533;&#1284;&#65533;&#65533;4&#65533;OM&#65533;!&#65533; 9 &#65533;-&#65533;&#65533;2 -&#65533;&#65533;I&#1652;&#65533;&#65533;&#65533; &#65533;`&#65533;2+&#65533;&#65533;Sp&#65533;c]&#1446;]&#1251;&#65533;&#1125;=&#1794;&#65533;&#65533;n=&#65533;Q&#65533;&#65533;&#65533;&#65533;&#65533;&#1397;&#65533;&#695;&#65533;z&#1858;~-&#65533;G&#65533;&#65533;&#65533;&#65533;&#65533;&#65533;&#65533;&#65533;&#65533;&#65533;&#65533;&#1894;&#65533;&#65533;G
`&#65533;M&#65533;W&#581;&#65533;&#65533;&#65533;79&#65533;3&#65533;&#65533; jY&#65533;&#65533;&#65533;&#65533;&#1858;&#65533;	 &#65533;&#65533;M&#1953;&#65533;&#65533;&#65533;&#65533;.&#65533; &#65533;&#65533;&#65533;&#65533;&#65533;&#65533;&#65533;&#65533;]&#65533;&#65533;X&#65533;&#65533;=&#65533;Ii&#65533;k&#598;&#65533;&#65533;&#65533;&#65533; &#65533;&#65533;&#65533;m &#65533;}&#65533;$&#65533;&#65533;&#65533;\&#65533;*&#65533;&#65533;dl &#65533;m&#65533;&#65533;&#65533;x=&#65533;&#65533;&#65533;&#65533;5	&#65533;&#65533;&#65533;&#65533;&#65533;&#65533;
jy&#65533;0p&#65533;)&#65533;&#65533;&#65533;&#65533;&#65533;&#65533;&#65533;+~&#65533;&#65533;&#65533;&#65533;&#65533;R&#65533;&#65533;
&#65533;&#65533;>&#65533;m&#65533; HYh&#65533;<&#65533;&#65533;(	&#65533;&#65533;&#65533;&#65533;&#65533; 
&#65533;&#65533;H)&#65533;#I&#65533;ly&#65533;(Y&#65533;Z&#65533;&#65533;&#65533;&#65533;"&#65533;S~&#65533;&&#65533;&#65533;x&#65533;&#65533;&#65533;d|V&#65533; 0&#65533;&#65533;q&#65533;W&#65533;&#65533;h&#65533;3&#65533;}8&#65533;&#65533;uXh&#65533;&#65533;>&#65533;P&#65533;&#65533; &#65533;&#65533;&#38590;&#38670;&#65533;^&#65533;>&#65533;g8&#65533;l&#65533;&#65533;&#65533;&#1494;&#65533;&#65533;&#65533;(&#65533;p^&#65533;Uh90&#65533;
u.&#65533;&#65533;&#65533;|&#65533;&#65533;&#65533;&#65533;&#65533;&#65533;5&#65533;	~&#65533;&#65533;&#65533;
 &#65533;&#65533;C&#65533;&#1902;&#65533;&#65533;&#65533;&#65533;&#65533;&#65533;&#65533;s&#65533;&#65533;!&#65533;&#65533;G &#65533;&#65533;&#65533;&#1582;&#1018;&#65533;&#65533;&#65533;&#65533;&#65533;~&#65533;M&#65533;R 
&#65533;V&#65533; &#65533;n0~&#65533;C&#65533;&#65533;&#65533;&#65533;&#65533;&#65533;N&#65533;&#65533;0&#65533;&#65533;&#65533;=&#65533; &#65533;&#65533;~&#65533;&#65533;&#65533;&#65533;&#65533;&#65533;&#65533;>&#65533;&#65533;>&#65533;S&#65533;~N&#65533;&#65533;.&#65533;&#65533;&#65533;&#65533;&#1230;&#65533;&#65533;&#65533;	&#65533;&#65533;&#65533;&#65533;&#65533;O&#65533;&#65533;&#65533;O&#65533;f &#65533;&#65533;&#65533;&#65533;&#65533;N&#65533;&#65533;.&#65533;&#65533;p&#65533;&#65533;&#65533;&#65533;}&#65533;&#65533;,&#65533;2&#65533;?&#65533;4_&#65533;&#65533;&#65533;&#65533;|&#65533;6&#65533;&#65533;<&#65533;&#65533;>&#65533;&#65533;8&#65533;:&#65533;&#65533;D_&#65533;F&#65533;7&#65533;P.&#65533;H&#65533;&#65533;N&#65533;&#65533;P&#65533;&#65533;2M&#1670;&#65533;V&#65533;XO&#65533;A&#65533;C&#65533;&#65533;^&#65533;&#65533;`&#65533;[&#65533;]&#65533;f&#65533;h/&#65533;c&#65533;e&#65533;&#65533;n&#65533;&#65533;p&#65533;&#65533;&#65533;t_&#65533;p&#65533;&#65533;w&#65533;&#65533;v&#65533;&#65533;|&#65533;&#65533;! &#65533;g&#65533;&#65533;}?&#65533;&#65533;&#65533;&#65533; &#65533;?&#65533;&#65533;&#65533;&#65533;&#65533;&#65533;&#65533;&#65533;T&#65533;&#65533;&#65533;?&#65533;,&#65533;&#65533;&#65533;O&#65533;&#65533;&#65533;&#65533;&#65533;n&#65533;&#65533;&#65533;&#65533;&#65533;&#65533;&#65533;+&#65533;&#65533;&#65533;&#65533;&#65533;_&#65533;&#65533;-&#65533;&#65533;]&#65533;&#65533;&#65533;&#65533;&#65533;o&#1128;/&#1962;&#65533;&#65533;&#65533;?&#65533;&#65533;&#65533;&#65533;&#65533;&#65533;&#65533;&#65533;&#65533;o&#65533;K&#65533;&#65533;&#65533;&#65533;&#65533;&#65533;&#65533;&#65533;&#65533;&#65533;J&#65533;&#65533;&#65533;&#65533;&#65533;&#65533;&#65533;&#65533;&#65533;&#65533;&#65533;&#65533;&#65533;&#65533;@&#65533;/&#65533;	&#65533;&#65533;&#65533;&#65533;&#1151;&#65533;u&#65533;&#65533; &#65533;&#65533;&#65533;C&#65533;&#65533;&#1247; &#65533;&#65533;&#65533;&#65533;_&#65533; ]&#65533;&#65533;&#65533;&#65533;Ph&#65533;&#65533; &#1424;&#65533;&#65533;_&#65533;ho&#65533;&#65533;O&#65533;Ph   &#65533;@&#65533;&#346;&#65533;~	.d&#65533;&#65533;&#65533;C&#65533;%N&#65533;X&#65533;&#65533;E&#65533;5n&#65533;&#65533;&#65533;&#65533;G&#65533;&#65533;&#65533;&#65533;&#665;)U&#65533;d&#65533;&#65533;&#65533;K&#65533;1e&#932;Y&#65533;f&#65533;T&#65533;&#65533;8&#65533;<!&#65533;%Z&#65533;&#65533;Q&#65533;I&#65533;.]&#65533;DAI&#65533;P&#1956;Z&#65533;&#65533;U&#65533;Y&#65533;&#65533;&#65533;S &#65533;!L&#334;%[&#65533;&#65533;Y&#65533;&#65533;&#16426;&#65533;&#65533;&#1324;q&#65533;&#933;;s&#65533;N&#65533;M)&#1104;&#65533;&#65533;_&#65533;&#65533;fx&#65533;&#65533; &#65533;p&#65533;&#65533;&#65533;&#65533;&#65533;&#65533;w&#65533;z&#65533;A&#65533;/a&#793;5o&#65533;&#65533;&#65533;&#65533;&#65533;P{x&#65533;X*d&#1321;U&#65533;&#65533;JerO,J&#65533;(@&#65533;&#65533;&#65533;&#65533;m&#1849;;6&#65533; &#65533;2C)!&#65533; &#65533;&#65533;&#65533;&#1164;W/g>7&#65533;&#65533;&#354;&#65533;&#65533;`&#65533;n&#65533;&#1653;s&#65533;&#65533;&#65533;
&#65533;Gj0`q&#65533;&#65533;&#65533;&#65533;#7&#65533;&#65533;{&#65533;8&#65533;P&#65533;&#65533;Z&#65533;0&#65533;MvQ&#65533;"o&#2038;p@&#1394;&#65533;sT&#65533;&#65533;,&#65533;H&#65533;&#65533;&#65533;&#65533;&#65533;&#65533;&#65533;cO&#65533;&#65533;2&#1328;&#65533;&#65533;&#65533;&#65533;,<	 &#65533;&#65533;&#65533;&#65533;&#65533;&#65533;&#65533;.&#65533; r&#65533;@k&#65533;Q
k&#65533;&#65533;&#65533;&#65533;&#65533;L&#65533;4-loC"&#65533;&#65533;* N,)&#65533;[&#65533;I&#65533;&#65533;`&#65533;0k&#65533;0&#65533;4T&#65533;#&#65533;&#65533;lsL&#65533;&#65533;g&#508;&#65533;B&#65533;&#65533;RH&#65533;&#65533;&#65533;&#65533;#@N&#1972;&#1026;dp+&#65533;0@
&#65533;@&#65533;+S0&#65533;&#65533;LF%L
&#65533;&#65533;&#65533;&#65533;*&#65533;
 &#65533;r&#65533;9;]&#65533;NMCE@&#65533;(S,I&#65533;{Ms&#65533;&u&#65533;U&#65533;$P&#65533;&#65533;!&#65533;&#65533; #&#65533;&#65533;&#65533;&#65533;&#1185;R&#65533;&#65533;h!&#65533;M&#65533;&#65533;&#65533;X&#65533;@%&#65533;XJ&#65533;E&#296;&#65533;&#65533;R&#65533;f&#65533;&#65533;Zl&#65533;yJsL&#65533;0%&#65533;5&#65533;&#65533;&#65533;&#65533;-s&#65533;&#65533;&#65533;&#65533;&#65533;]&#65533;Sd&#65533;KYw&#65533;m&#65533;&#65533;@&#65533;&#65533;&#65533;R4&#65533;0&#192; &#65533;&#65533;&#807;&#65533;(&#65533;0&#65533;-R^M=&#65533;&#65533;&#65533;&#65533;D&#65533;&#65533;40&#65533;&#65533;&#1593;&#65533;&#65533;&#65533;c&#65533;&#65533;`&#65533;&#65533;&#65533;SE3=&#65533;?&#65533;(w3Bhq`&#65533;p&#25444;&#65533;"&#1916;&#65533;P&#65533;&#65533;^&#65533;"Z` &#65533;`&#65533;&#65533;&#65533;&#1040;&#65533;&#65533;1&#65533;xj&#65533;&#65533;&#65533;&#65533;]&#65533;)&#65533;Q&#65533;{:H@e&#65533;!&#65533;&#65533;0,t&#65533;O&#65533;&#65533;&#65533;f&#65533;_&#65533;*&#65533;E=
UK&#65533;&#65533;<*(&#65533;&#65533;
&#65533;&#65533;'x&#65533;&#65533;	*&#65533;&#65533;&#65533;&#65533;&#65533;V&#65533;&&#65533;&#65533;&Vi&#65533;{r&#65533;@N&#65533;&#65533;&#65533;haN VnU&#65533;<&#65533;&#65533; ,&#65533;&#65533;()$&#65533;m&#65533;&#65533;&#65533;r&#65533;.&#65533;L&#1570;&#65533;uU`p&#65533;&#65533;&#65533;&#65533;AJh iw-&#65533;J:&#65533;&#65533;&#164;v &#65533;&#355;&#65533;&#65533;q&#65533;5&#65533;;&#65533;!&#65533;c,&#65533;d&#65533;s&#65533;&#65533;&#65533;&#65533;_&#65533;&#65533;&#65533;rj
&#65533;&#65533;P&#65533;s&#65533;)J}&#65533;&#65533;
&#65533;[ u&#65533;	)&#65533;v	&#65533;&#65533;&#65533;"&#65533;a!&#65533;c&#65533;&#65533;&#65533;&#65533;&#65533;&#65533;$k&#65533;&#65533;&#484;&=&#65533;&#65533;z&#65533;&#1235;&#65533;&#65533;&#65533;-&#65533;1&#65533;Xxh&#65533;&#65533;&#65533;&#65533;&#65533;&#65533;aN	&#65533;T&#65533;Bp&#65533;&#1103;#&#65533;<&#65533;&#65533;o&#65533;'8&#65533;&#7046;&#65533;&#65533;&#301;(.&#65533;&#65533;dF&#65533;&#65533;&#65533;o~BQ&#65533;'&#65533;7,&#65533; !P s@&#65533;Ae>O&#65533;'`&#65533;AM!&#65533;}&#65533;&#65533;3xF&#65533;l&#65533;A&#65533;&#65533;M"&#65533;UO&#65533;&#65533;xp&#65533;&#65533;d&#65533;&#65533;	b&#65533;Q+3|&#65533;s0&#65533;bO&#65533;O&#65533;0&#65533;P&#65533;0x&#65533;&#65533;&#65533;&#65533;R&#65533;&#65533;&#65533;&#65533;lgK&#65533;&#65533;<BC&#65533; &#65533;:&#65533;&#65533;D4P&#65533;!&#65533;,:w#zp&#65533; T0E&#65533;5&#65533;N&#65533;Cc/&#65533;&#65533;F]ZH&#65533;d&#65533;?&#65533;`&#65533;@	{H&#65533;z&#65533;&#65533; &#65533;&#65533;&#65533;T &#65533;:g %&#65533;&#65533;&#65533;`&#65533;&#65533;F$p,&#65533;I &#65533;&#65533;w&#65533;&#65533;&#65533;t!A&#65533;"&#65533;SJ@&#65533;S&#65533;&#65533;h?-&#65533;&#65533;&#65533;S&#65533;3OX&#160;&#65533;`&#65533;&#65533;&#65533;<< &#65533;&#65533;&#65533;&#65533;YL3&#65533;&#65533;&#65533;|hE&#65533;(-`]J'D
&#65533;i**&#65533;Xh&#65533;&#65533;9&#65533;N
&#65533;H&#65533;&#65533;E&#65533; $!&#65533;&#65533;"&#65533;&#65533;y&#65533;	G&#65533;f&#65533;e&#65533;&#65533;mK TY2*PUE&#65533;,H&#65533;&#65533;PA1&#65533;&#65533;&#65533;Y&#65533;&#65533;h&#65533;(&#65533;U&#65533;"Gg&#65533;zp&#65533;c2&#65533;%&#65533;&#65533;F{&#65533;O&#65533;P!w&#65533;&#65533;&#65533;&#65533;1&#65533;!&#65533;j&#65533;&#65533;L&#65533;&#65533;&#65533;Z&#65533;5&#65533;!&#65533;J	uX&#65533;&&#65533;9&#65533;V^u&#851;&#65533;4&#65533;&#65533;&#65533;k_&#1312;a
X&#65533;&#65533;<a@&#65533;&#65533;&#65533;&#65533;#&#65533;&#65533;&#65533;Q&#65533;&#65533;R&#65533;2"&#65533;&#65533;&#65533;*l-&#65533; &#65533;>&#65533;&#65533;&#65533;KXGY&#65533;`&#65533;(&#65533;&#65533;&#65533;xZS&#65533;&#358;&#65533;-r&#1011;O&#65533;&#825;q&#65533;kY&#65533;&#65533; T<&#65533;&#65533;RK@&#65533;&#65533;&#65533;B&#65533;k&#65533;&#65533;&#65533;&#65533;:
&#1014;[&#65533;&#65533;l&#65533;W&#65533;&#65533;>&#65533;T&#65533;&#65533;&#65533;j
p&#65533;@&#65533;&#65533;&#65533;8&#65533; Xn&#65533;&#65533;hsUXS&#65533;)&#65533;&#65533;&#65533;ut&#65533;9]&#65533;(&#65533;&#65533;t=&#65533;&#1959;&#65533;&#65533;z&#65533;&#65533;^&#65533;&#65533;&#65533;&#4853;&#1533;&#65533;&#65533;/&#65533;u&#65533; 7&#65533;
}(&#65533;&#1566;&#1025;
&#65533;]&#65533;T"0@&#65533;([[&#65533;&#65533;&#65533;&#65533;&#65533;RtC &#65533;l&#65533;&#65533;A&#65533;K&#65533;fr&#65533;&#65533;&#65533;]%&#65533;&#65533;'&#1169;&#65533;vd&#65533;-hA&#65533;w&#65533;&#65533;&#65533;Z@&#65533;} <&#1283; \&#65533;L&#65533;fMqu&#65533;+1&#65533;&#65533;&#1580;.g&#65533;&#65533;&#65533;5G&#65533;&#65533;`4S+&#65533;&#65533;O&#65533;X&#817;&#65533;Y fe1]|&#1281;&#65533;&#65533;&#65533;kl&#65533;ePA;&#65533;Y&#65533;s&#65533;W&#65533;3&#65533;iw&#4223;&#65533;HD&#259;F&#65533;q1{D8&#65533;0i&#65533;&#65533;<&#65533;m0&#65533;&#65533;g@&#65533;&#65533;bL5&#65533;M&#65533;iN#&#65533;&#1278;&&#65533;&#65533;<&#2514;&#65533;y&#65533; STU&#65533;&#65533;&#65533;E&#65533;[&#65533;&#65533;.O&#65533;&#65533;u&#65533;O&#65533;&#65533;b&#65533;&#65533;&#65533;&#65533;&#65533;&#1286;-ntS&#65533;&#65533;l&#65533;&#65533;&#65533;&#65533;&#65533;&#65533;1JX&#65533;V&#65533;&#65533;'e&#65533;[&#2042;v&#65533;;u&#65533;}\&#65533;x` &#65533;&#65533;= &#65533;b&#65533;M&#65533;U&#65533;&#65533;&#65533;~&#65533;[N x&#65533;-~q&#65533;&#65533;;&#65533;7R&#65533;2&#65533;q&#65533;&#65533;\&#65533;&#65533;8&#65533;5D&#65533;\&#65533;+Wy&#65533;M&#65533;&#65533;\&#65533;3&#65533;&#65533;&#65533;]&#65533;&#65533;&#65533;&#316;&#65533;;&#65533;y&#65533;&#65533;{s&#65533;3G&#65533;>'z&#1101;q}&#65533;?z&#1245;&#65533;t~']&#65533; &#65533;&#65533;~u&#65533;g&#65533;]R&#65533;&#65533;&#601;&#65533;u&#65533;&#65533;&#65533;&#65533;@&#65533;:j&#65533;.v&#65533;&#65533;}&#65533;d/&#65533;c&#942;v&#65533;&#65533;=&#65533;lo{c&#65533;.w&#65533;&#65533;&#65533;J@4&#44961;&#65533;&#65533;]&#65533;&#65533;&#65533;%&#65533;&#65533;w&#65533;W&#65533;&#65533;&#65533;g<&#65533;&#65533;w&#65533;&#65533;&#65533;&#45927;|&#65533;-&#65533;&#65533;&#65533;K^&#65533;&#65533;|&#65533;&#1480;&#65533;&#65533;&#65533;|&#65533;'}&#65533;C&#65533;&#65533;}&#65533;&#65533;g=&#65533;Q&#65533;&#65533;&#65533;&#65533;&#65533;&#65533;&#65533;&#65533;a&#65533;&#65533;&#65533;^&#65533;P&#65533;&#65533;&#65533;!&#65533;&#65533;&#65533;&#65533;&#65533;&#65533;&#65533;}&#65533;V/|&#65533;&#65533;&#65533;&#351;&#65533;&#65533;&#65533;|&#65533;/&#65533;&#65533;&#65533;<&#65533;&#65533;w&#65533;O?.&#65533;&#65533;~&#65533;C&#65533;}&#65533;W&#65533;&#65533;&#65533;'&#65533;&#65533;~&#65533;<@&#65533;V/&#65533;&#65533;&#65533;~B&#65533;&#871;&#65533;&#65533;&#65533;&#65533;&#65533;$&#65533;&#65533;\&#65533;Pxc&#65533;`4p&#65533; &&#65533;K@&#65533;&#65533;&#65533;&#65533;+&#65533;Z;/&#65533;
@@&#65533;&#65533;]S0%h@? C8Z&#65533;JY,A&#65533;b &#65533;&#65533;&#65533;t&#65533;&#63543;&#65533;z&#65533;&#65533;&#65533;@&#65533;A0&#65533;&#65533;&#65533;[A&#65533;&#521; p&#65533;&#805;H&#1053;H&#65533;&#65533;&#65533;&#195;,&#65533;+&#65533;&#65533;@&#65533;&#65533;)&#65533;K&#65533; &#65533;&#65533;&#65533;Hx&#65533;&#65533;&#1223;	&#65533;
+&#65533;Q&#65533;&#65533;kBT&#65533;&#65533;&#65533;IX7M!&#65533;x&#65533;&#65533;*&#65533;&#65533;	A&#65533;&#20161;&#65533;Y8&#65533;=&#65533;&#65533;(8&#65533;&#65533;`B1&#265;&#65533;&#65533;&#1048; &#65533;&#65533;&#65533; D&#305;:&#65533;&#65533;g&#65533;&#65533;&#65533;&#65533;4I A&#65533;{&#65533;&#65533;`I&#65533;=&#65533;&#65533; U&#65533;&#65533;?&#65533;&#65533;?&#65533;&#65533;@L&#192;0&#304;&#65533; &#65533;u&#65533;%&#65533;&#65533;K,&#65533;&#65533;&#65533;&#65533;&#65533;X&#65533;&#65533; d&#65533;?&#65533;&#65533; &#65533;P&#65533;&#65533;#9&#65533;&#65533;&#65533;&#65533;&#65533;&#65533;(k&#65533;&#65533;#&#65533;&#1920;&#65533;V&#1088;0&#65533;&#65533;I&#65533;&#65533;&#1187;&#65533;JaZ&#1309;t&#65533;X&#65533;&#65533;&#1087;&#65533;)x&#65533;0&#65533;E&#65533;Ea&#65533;&#65533;&#65533;&#65533;&#65533;i&#65533;&&#65533;	H k86&#65533;&#65533;&#955;&#230;&#65533;>}&#65533;&#65533;0P&#65533;&#32906;&#65533;&#65533;&#65533;7a &#65533;&#65533;@q&#65533;Ert&#65533;_4&#65533;&#960;&#65533;y 88&#65533;&#1223;&#65533;&#65533;H&#65533;&#65533;3>&#65533;&#65533;&#65533;@&#65533;&#65533;)&#65533;&#65533; R&#65533;&#65533;H&#65533;&#65533;X&#518;,&#65533;  F&#65533; &#65533;&#65533;G&#65533;y&#372;k 8&#65533;A &#65533;&#65533;
&#65533;,{d<<&#65533;0&#65533;&#65533;&#65533;
)xp% &#65533;&#65533;(&#65533;&#65533;&#65533;&#65533;&#65533;&#600;&#281;&#65533;H |&#1167;0&#65533;&#65533;$&#556;k6&#1295;p&#523;&#65533;h&#65533;&#65533;&#65533;&#65533;;q&#65533;&#65533;0&#65533;IF	&#65533;&#65533;&#65533;&#65533;&#20103;&#65533;(&#65533;
&#65533;J&#65533;&#65533;&#639;&#65533;Kg&#65533;+&#65533;&#65533;&#65533;{9K&#65533;&#65533;[&#65533;&#65533;u&#65533;*h&#65533;&#65533;&#1685;&#65533;DL@0&#65533;&#65533;&#65533;:&#65533;&#65533;&#65533;
T$&#777;X0&#65533;:x8+a&#65533;&#65533;&#65533;&#65533; L&#65533;&#365;&#65533;&#65533;P&#65533;&#65533;<&#65533;&#65533;&#65533;&#65533;&#65533;&#65533;&#65533;(&#65533;&#280;&#65533; Z&#65533;&&#65533;&#65533;&#65533;J&#65533;a&#65533;&#65533;i(&#675;3K&#65533;&#65533;&#65533;&#65533;&#65533;&#65533; pM&#65533;&#65533;M&#1628;M_4G&#65533;&#533;YY0&#65533;&#65533;A&#65533;:&#65533;8&#65533;&#65533;&#65533;N?&#65533;&#65533;&#65533;H&#65533;&#65533;&#65533;4&#65533;0&#65533;%&#65533;&#65533;&#65533;&#788;#&#65533; &#65533;&#65533;D&#65533;&#65533;&#65533;&#65533;N&#65533;&#65533;&#65533; &#65533; O&#65533;&#65533;&#65533;X*U0(&#65533;;&U(&#65533;&#65533;&#65533;&#65533;&#65533;&#65533;&#65533;&#1872;&#65533;H&#65533;y$&#65533;WR&#65533;&#65533;&#1044;&#1223;&#65533;&#65533;&#65533;&#65533;&#65533; &#65533;&#65533;A=P&#65533;x&#65533;&#65533;0M3&#65533;&#65533;,z%P&#65533;
&#65533;&#65533;&#65533; <&#1137;&#65533;#&#348;&#65533;&#65533;E&#65533; "&#65533;`E&#65533;&#65533;&#65533;&#65533;&#65533;&#65533;&#65533;JO&#65533;&#65533;&#65533;&#129;;&#65533;&#65533;&#65533;&#268;&#65533;Q&#65533;LP&#65533;ttP&#65533;&#65533;&#65533;2&#65533;-[*.&#65533;18&#65533;1.&#65533;1Y&#65533;&#65533;<B.&#65533;&#65533;&#65533;L&#65533; BG&#65533;r%&#65533;&#65533;,&#65533;&#65533;"&#65533;k EMDFm&#65533;Q&#65533;&#65533; &#65533;&#65533;r+U&#65533;*&#65533;&#65533;S1e	m&#65533;?&#65533;&#65533;2ER&#866;)&#65533;>-%&#65533; &#65533;#&#65533;&#65533;&#65533;&#65533;,UY&#65533;&#1236;S&#65533;&#65533;&#65533;1&#65533;M&#65533;&#65533;W&#65533;!&#65533;&#65533;Y-&#65533;&#65533;&#65533;&#65533;&#65533;	2&#65533; y&#65533;&#65533;*B&#65533;&#65533;V&#65533;&#65533;|&#65533;&#65533;N&#65533;&#1364;&#65533;&#65533;&#65533;&#65533;&#65533;&#65533;YVz&#65533;,&#65533;
Wq&#65533;&#65533;&#65533;:)BR&#1345; yjUf&#65533;,&#65533;&#65533; x&#833;t&#65533;zMz5&#65533;&#65533;W&#65533;!&#65533;c]&#65533;1&#65533;Vl&#65533;&#65533;mX&#65533;&#65533;&#65533;U&#65533;-X&#65533;]X&#65533;8&#65533;NMX&#65533;&#65533;X&#65533;&#65533;S&#65533;&#65533;&#65533;X&#65533;&#65533;&#1585;&#65533;X&#65533;X&#65533;&#65533;X&#65533;%
&#65533;=P&#65533;Y&#65533;=Y&#65533;Y&#65533;,Y&#65533;mY&#65533;&#65533;&#65533;&#65533;M&#65533;}Y&#65533;&#65533;&#1624;&#793;&#65533;Y&#65533;=&#1627;&#65533;&#668;&#65533;Y&#65533;&#65533;&#1566;&#65533;&#607;Z&#65533;&#65533;&#1569;m&#546;=Z&#65533;%&#1572;%&#485;mZ&#65533;e&#65533;&#65533;&#65533;&#360;&#65533;Z&#65533;&#854;&#65533;&#363;&#65533;Z&#65533;u&#65533;&#65533;&#65533;&#238;&#65533;Z&#65533;&#65533;&#65533;\&#65533;V&#65533; &#1266;][&#65533;=[&#65533;&#65533;V&#65533;e[&#65533;[&#65533;}&#1777;&#65533;[&#65533;&#1357;&#65533;&#251;&#65533;[&#65533;&#65533;&#65533;&#65533;&#65533;M&#65533;&#65533;&#65533;[&#245;&#1426;&#65533;&#65533;&#65533;&#65533;&#65533;=\&#65533;&#65533;&#65533; &#65533;&#1854;}\&#65533;M&#65533;&#541;\&#65533;&#65533;&#65533;n&#65533;\&#65533;&#65533;Q&#65533;E&#65533;#&#65533;&#65533;&#65533;=]&#65533;0&#65533;]\&#65533;}&#65533;&#65533; "&#1309;]&#65533;8*&#1856;5	T&#65533;$JzQt&#65533;]&#65533;&#65533;%
	8&#65533;EX&#65533;&#65533;X&#65533;&#65533;&#65533;&#65533;m&#1936;&#1024;&#5647;&#65533;}X&#65533;&#65533;&#65533;r^&#65533;5
	&#65533;&#65533;^&#65533;&#65533;
&#65533;&#65533;^&#65533;	&#65533;&#65533;&#65533;&#65533;&#1934;&#65533;&#65533;&#65533;&#65533;&#65533;_&#65533;&#65533;&#65533;;J\&#1429;&#65533;&#65533;&#65533;&#65533;&#65533;_S&#65533;H37B_&#65533;&#2014;q&#65533;>&#65533;&#65533;&#65533;&#65533;&#65533;-&#65533;&#65533;&#65533;&#65533;&#65533;&#65533;&#65533;&#65533;&#65533;&#65533;,&#65533;&#65533;]&#65533;["&#65533;&#65533;#&#65533;8&#65533;|[&#65533;^\&#65533;&#65533;&#65533;&#65533;0&#65533;&#65533;&#65533;&#65533;&#65533;$p0&#65533;xP&#65533;&#65533; &#65533;&#65533;&#65533; &#65533;`&#65533;&#65533;]9&#65533;/J&#65533;*&#65533;1&#65533;&#65533;&#65533;&#1436;&#65533;&#65533;
Fa&#65533;m&#65533;&#65533;&#65533;&#65533;&#65533;oP&#65533;y\&#65533;&#65533;&#65533;P&#65533;&#65533;}&#65533;%)&#65533;L&#65533;&#65533; &#65533;&#65533;{&#65533;&#1030;&#548;MB&#65533;1&#10277;)m&#65533;&#65533;&#65533;&#65533;X&#65533;&#65533;&#420;&#65533;q&#65533;&#65533;7H]&#65533;(&#65533;&#65533;f0&#65533;&#65533;)8&#65533;&#65533;5&#65533;&#65533;&#65533;)&#65533;j&#65533;&&#513;D&#65533;&#65533;&#65533;)`3>&#65533;0-D&#65533;&#65533;R@&#65533;&#65533;&#65533;,&#65533;.&#65533;&#65533;	&#65533;&#65533;&#65533;d<&#65533;&#65533;A/&#65533;&#283;i&#65533;&#65533;`&#65533;E&#65533;y&#65533;&#65533;	&#65533;&#65533;&#65533;uY&#65533;e&#65533;I*&#65533;dO&#65533;&#65533;(&#65533;&#65533;L&#65533;7&#65533;&#65533;[&#65533;&#65533;i&#65533;&#65533;s&#65533;&#65533;&#65533;G&#65533;DY&#65533;T&#65533;	`9&#65533;p,&#65533;9&#65533;&#65533;&#65533;&#65533;&#1319;&#65533;&#65533;&#65533;q&#65533;(_&#65533;&#65533;&#65533;P&#65533;&#65533;B&#65533;J&#65533;&#65533;&#65533;&#65533;&#65533;>0"8&#65533;L!XV&#65533;nfF	p&#65533;&#65533;&&#65533;&#65533;n&#65533;Ql&#65533;&#65533;(&#744;[&#65533;&#25736;~&#65533;(@&#65533;_&#65533;&#65533;Ah&#65533;>@&#65533;'&#65533;&#65533;&#65533;&#65533;n&#65533;a&#65533;5&#65533;mv&#65533;=&#65533;"~&#65533;&#65533;TR{&#65533;&#65533;!0&#65533;S&#65533;!PV&#65533;!%&#65533;I&#531;D+&#65533;&#65533;"&#65533; 0&#65533;&#65533;/&#1027;,&#65533;&#65533;(pt&#65533;;&#65533;&#65533;? #&#65533;i~&#65533;&#65533;&#65533;(ja&#65533;h&#65533;&#65533;AV&#65533;&#65533;y,&#65533;&#65533; p&#593;~&#65533;!&#65533;g&#65533;0&#65533;6&#65533; C:&#65533;&#65533;	Y&#1261; &#65533;&#65533;Y.h&#65533;>h>h&#65533;&#65533;&#65533;d-8&#65533;&#65533;;-gBh&#65533;&#65533;5&#65533;&#65533;4Q&#65533;&#65533;:Uc&#65533;!&#65533;y
:&#65533;b&#65533;&#65533;&#65533;&#65533;c&#65533;!&#65533;&#933;V5&#65533;&#65533;9&#65533;'&#65533;&#65533;&#971;F&#65533;k&#65533;&#65533;b&#65533;&#65533; &#65533;6&#65533;&#65533;i&#65533;~&#48654;hrf&#65533;A@&#65533;&#65533;&#65533;Fj&#65533;:ki&#65533;i&#65533;&#65533;&#65533;&#65533;&#65533;&#1427;Z&&#65533;&#65533;&#65533;&#65533;&#65533;^&#65533;&#65533;!P&#65533;-d&#65533;A&#65533;u&#65533;u ZA&#65533;&#65533;J&#65533;&#65533;9O&#65533;t&#65533;H&#65533;&#65533;7&#65533;q#&#65533;v&#65533;/Ph&#65533;&#65533;k&#65533;K&#65533;&#65533;,(&#65533;&#65533;v&#65533;&#65533;v&#65533;&#65533;&#65533;&#65533;&#65533;/&#65533;I&&#65533;m&#65533;&#65533;`1%`f&#65533;&#65533;s&#65533;o	&#65533;&#65533;OA&#65533;h&#65533;&#65533;A&#65533;"&#65533;&#801;&#65533;)&#65533;b&#65533;xj&#65533;fM&#65533;,&#65533;,`&#65533;&#65533;&#65533;%<&#65533;H&#65533;&#65533;n&#65533;6j&#65533;&#65533;&#65533;&#65533;&#65533;w&#65533;&#65533;JFc&#65533;&#65533;&#65533;&#65533;&#65533;\&#65533;&#65533;y&#65533;&#65533;z!&#65533;&#65533;&#65533;R&#65533;j&#65533;&#65533;&#65533;	*&#65533;!j&#65533;&#65533;&#65533;&#65533;A&#65533;	&#65533;KO&#65533;,&#65533;k&#65533;)&#65533;&#65533;&#65533;g&#65533;&#65533;&#65533;&#65533;&#65533;o&#65533;&#65533;&#65533;&#65533;&#65533;p&#65533;&#65533;&#65533;&#668;HcP&#65533;&#65533;7G&#65533;6&#65533;&#65533;&#65533;&#65533;&#65533;<a&#65533;&#65533;q&#65533;k2O&#65533;&#886;p&#65533;&#65533;p]J&#65533;:
m&#65533;>&#65533;+$&#65533;&#65533;V&#1113;&#65533;s&#65533;&#65533;&#65533;&#65533;%&#65533;&#65533; 	&#65533;Fl&#326;r&#65533;&#65533;qen&#65533;X&#65533;V&#65533;&#65533;)"}Q&#65533;=&#65533;W&#65533;.Ct&#65533;Y&#65533;p&#65533;&#65533;\&#65533;1s~ &#65533;&#65533;.&#65533;&#65533;&#65533;&#65533;w&#65533;&#65533;V&#65533;&#65533;&#65533;&#65533;&#65533;~&#65533;{*&#65533;&#65533;&#65533;&#65533;&#65533;X&#65533;&#65533;&#65533;&#65533;&#904;#&#65533;&#65533;P&#65533;	&#65533;&#65533;'&#65533;,M&#65533;N.h?&#65533;~*&#65533;&#65533;&#129;&#65533; &#65533;rI&#65533;&#65533;&#65533;)9&#65533;tkuW&#65533;&#65533;&#65533;&#65533;&#65533;O&#1411;&#65533;&#65533;u&#65533;^&#65533;@&#65533;l&#65533;&#65533;o}&#65533;R&#65533;&#65533;oK-&#65533;2.&#65533;+&#65533;&#65533;+r&#65533;&&#65533;"&#65533;0&#65533;.9h$&#65533;&#65533;0&#65533;&#65533;&#65533;B&#65533;&#65533;<&#65533;n&#65533;b&#65533;o&#65533;&#65533;M&#65533;Bc&#65533;@M&#65533;(%&#65533;b&#65533; &#65533;9x&#65533;0&#65533;&#65533;vgk\?&#65533;/@g]&#65533;:a&#65533;&#65533;V&#65533;&#65533;W&#65533;+&#65533;n'x w#&#65533;
x;&#65533;&#65533;x+&#65533;&#65533;w&#65533;&#65533;&#65533;R&#65533;&#65533;&#65533;"&#65533;0&#65533;+&#65533;&#65533;W&#65533;&#65533;z&#65533;&#65533;&#65533;w&#65533;&#65533;&#65533;&#65533;&#65533;&#65533;&#65533;&#65533;&#65533;&#65533;&#65533;8.&#686;5&#65533;.&#65533;0&#65533;&#65533;&#47647;i]B gYSm&#65533;7w&#65533;uc`&#65533;w&#65533;&#65533;w&#65533;&#65533;&#65533;y8&#65533;9g;&#65533;&#65533;&#65533;&#65533;@&#65533;&#65533;P&#65533;&#65533;&#65533;&#65533;%#{hr&#65533;DA&#65533;&#65533;&#65533;f&#65533;tR&#65533;z&#65533;&#65533;B&#65533;2Ip&#65533;1&#65533;&#65533;&#1818;m&#65533;&#65533;{\&#61752;&#65533;&#65533;&#65533;j&#65533;&#65533;&#65533;s&#65533;&#65533;pO&#65533;&#65533; x &#65533;t&#65533;&#65533;_&#65533;J7&#65533;1U&#3136;&#65533;%Xz&#65533;@x+/'t&#65533;&#65533;&#65533;&#65533;p&#65533;q&#65533;s%P2##&#65533;&#65533;&#65533;2Bm&#65533;.&#65533;.&#65533;&#65533;:&#65533;`bo &#65533;
7:&#65533;&#65533;&#65533;"&#65533;&#65533;&#65533;~&#65533;7&#65533;&#65533;q&#65533;h&#65533;&#65533;u&#65533;W9 &#65533;5-&#65533; &#65533;&#65533;&#65533;x*@$&#65533;&#65533;
2l&#65533;a&#65533; &#65533;
R!GF&#65533;&#65533;p&#65533;&#65533;&#65533;#H&#65533;&#65533;T,hN&#65533;&#65533;&#65533;*W&#65533;`&#65533;$S&#65533;&#65533;&#65533;&#65533;&#65533;&#65533; :(&#65533;&#65533;&#65533;&&#1056;B&#65533;e&#65533;3@,~J&#65533;2m&#65533;4H&#65533;5&#65533;Q&#65533;j&#65533;*&#1452;Z&#65533;r&#65533;&#65533;&#65533;j&#65533;qQE8-k&#65533;&#65533;E&#1522;m&#48552;&#65533;@&#65533;SQ&#65533;N&#65533;)&#65533;.&#65533;!&#65533;&#65533;&#65533; &#65533;.l&#65533;&#65533;&#65533;A@&#65533;&#65533;&#65533;&#65533;y&#65533;&#65533;&#65533;&#65533;&#65533;Z(&#65533;B&#65533;&#65533;&#602;7;<&#65533;&#65533;,&#35165;&#65533;&#65533;&#65533;&#65533;4&#65533;&#1322;&#65533;&#65533;&#65533;$4l~h&#65533;&#65533;l&#65533;&#65533;[}&#65533;&#65533;&#65533; c&#65533;b=&#65533;&#65533;@c&#65533;b&#65533;<&#65533;~#&#65533;&#65533;&#65533;@&#65533;&#65533;&#741;k&#65533;^&#65533;&#1719;&#65533;&#65533;;4&#65533;ZV&#65533;/o&#65533;j&#65533;&#65533;&#65533;&#65533;&#65533;&#65533;]&#65533;;&#65533;&#65533;&#65533;IjQ&#65533;f2t&#65533;&#65533;&#65533;O&#65533;&#65533;o&#65533;&#545;&#65533;&#65533;-&#65533;&#65533;&#65533;&#65533;&#65533;|J&#1561;N&#65533;&#65533;&#65533;!Q&#65533;s&#65533;zui|\X&#65533;{&#65533;x&#65533;d&#65533; &#65533;	&#65533;&#65533;t&#65533;8&#65533;(C	rF&#65533;}&#65533;&#65533;&#65533;#n&#1933;&#65533;&#65533;&#65533;&#65533;!&#65533;ER%LT&#65533;&#65533;T&#65533;<:&#65533;$&#65533;QJ9&#65533;P>.&#65533;&#65533;Q	c$&#65533;&#65533;&#65533;&#1685;L5I&#65533;%&#65533;e&#65533;y&&#65533;&#65533;U&#65533;R&#65533;&#65533;&#65533;%&#65533;&#65533;&&#65533;&#65533;&#65533;&#65533;&&#65533;y&#65533;'&#65533;V&#65533;&#65533;f&#65533;&#65533;&#65533;6H&#65533;u&#65533;I&#65533;&#65533;*&#65533;(&#65533;&#65533;&#65533;yex[
:)W\&#65533;X'TP&#65533;c&#65533;&#65533;z&#65533;&#65533;&#65533;'(A&#65533;&#65533;a&#65533;&#65533;!&#65533;&#65533;&#65533;&#1385;&#48201;&#1446;&#65533;&#65533;:+&#65533;x&#65533;Dj&#65533;&#65533;&#65533;&#65533;&#490;&#65533;^&#65533;&#65533;a&#65533;&#65533;b&#65533;&#65533;{&#65533;&#65533;&#65533;&#65533;&#65533;GT&#65533;&#65533;&#65533;&#65533;#&#65533;&#65533;&#65533;	&#65533;&#65533;,&#65533;&#65533;j&#65533;&#65533;Qa&#65533;&#65533;&#65533;&#65533;&#563;&#22967;&#65533;&#65533;Wn&#65533;&#65533;&#65533;n&#65533;.&#65533;&#65533;2&#65533;u&#65533;E&#65533;&#65533;Z
&#65533;&#65533;&#1283;&#65533;&#65533;
<p&#65533;-&#65533;f+&#65533;&#65533;&#65533;&#65533;&#65533;&#65533;J&#65533;&#65533;8xO6|1&#396;&#65533;A&#65533;N&#65533;Yi0\&#65533;&#65533;&#65533;&#65533;D&#65533;P&#65533;&#65533;&#65533;e&#65533;&#65533;2&#65533;iz &#65533;N&&#65533;{e&#65533;QE1&#65533;&#65533;&#24467;eTz&#65533;Fo'&#65533;3&#65533;I&#65533;&#65533;&#65533;QL&#65533;&#65533;&#65533;\&#65533;#&#65533;&#65533;D&#65533;?>aBo<PJ&#65533;=6nxH&#65533;t Hl&#65533;&&#65533;I9u&#65533;UCE&#691;&#65533;&#65533;&#65533;7&#65533;6&#65533;&#65533;CoJ,p&#65533;|&#65533;'&#65533;&#65533;p&#65533;&#65533;&#65533;1d&#65533;&#65533;Fl`&#65533;N&#65533;&#65533;w&#2009;&#65533;&#65533;@	&#65533;&#65533;&#65533;lBauR+&#65533;&#65533;;&_&#65533;&#65533;&#65533;&#65533;r&#1473;&#65533;&#65533;&#65533;&#346;&#65533;se2&#65533;&#65533;&#65533;&#65533;iD&#65533;Qq&#65533;&#65533;&#65533;=O&#65533;0i&#65533;&#65533;&#65533;<&#65533;&#65533;&#65533;2&#65533;&#65533;&#65533;&#65533;&#65533;#&#65533;&#65533;0<&#65533;u T&#65533;&#65533;v&#65533;"4>&#65533;i&#65533;+>H&#65533;N&#65533;f&#65533;&#65533;r&#65533;&#65533;[?&#65533;&#65533;&#65533;&#65533;p&#65533;:Q&#65533;&#65533;&#65533;&#65533;&#65533;i
H#&#1241;ni@i&#65533;@7C!&#65533;\o&#65533; &#65533;"l&#65533;&#65533;`&#65533;*&#65533;&#65533;&#65533;&#65533;&#65533;{&#65533;&#65533;Z&#65533;&#65533;&#65533;@R4&#65533;#Tw&#65533;&#65533;&#65533;# &#65533;0&#65533;v&#65533;&#65533;&#65533;&#65533;&#65533;&#65533;}&#65533;[@,&#65533;&#65533;;'&#65533;PCo &#65533;	O8&#65533;&#65533;j&#65533;k!?&#65533;>R&#65533;E4&#65533; &#65533;&#65533;P4{&#65533;&#65533;&#65533;&#65533;"L&#65533;&#65533;$B&#65533;(B%Er/,A&#65533;&#65533;&#503; &#65533;%&#65533;&#65533;	`&#65533;&#65533;0&#65533; &#65533;q&#789;&#65533;&#65533;4&#65533;&#65533;&#65533;W&#65533;
&#65533;&#65533;Bq)&#65533;[&#65533;	&#65533;&#65533; &#65533;-&#65533;&#65533;&#65533;&#65533;(J&#65533;p&#65533;+&#65533;&#65533;&&#65533;8&#65533;VR)| &#65533;&#65533;b0F:&#65533;&#65533;&#65533;V&#65533;&#65533;&#65533;&#65533;&#65533;t&#65533;%M@&#65533;&#65533;&#65533;&#65533;2&#65533;`&#65533;Q&#65533;&#65533;&#65533;&#65533;&#65533;&#635;&#65533;&#65533;l&#65533;`&#65533;&#65533;&#65533;!&#65533;&#65533;&X
&#65533;&#171;!k&#65533;\J7&#65533;&#65533;ar&#65533;'&#65533;>&#576;&#65533;0&#65533;bh&#65533;J&#65533;&#65533; &#65533;&#65533;&#65533;&#65533;
V&#65533;&#65533;F
&#65533;&#65533;&#531681;W&#65533;e&#65533;\&#65533;&#706;&#65533;%&#65533;&#65533;|&#65533;&&#65533;&#1661;@&#65533;3&#65533;&#65533;`@&#65533;XOO9&#65533;&#65533;&#1639;&#65533; &#65533;&#65533;	]%E&#65533;&#65533;&#836;6q&#65533;\p(N&#65533;"-(t&#65533;N&#65533;DLAc&#65533;u&#65533;&#65533;&#65533;:&#65533;G&#65533;&#65533;&#65533;x&#65533;&#65533;H&#65533;&#65533; 0 &#65533;8&#65533;?Uj&#65533;&#65533;P	&&#65533;f&#65533;Z&#65533;/!=&#65533;A&#65533;&#65533;&#284;&#65533;,}&#65533;&#65533;&#65533;Y&#449;B&#65533;S&#65533;eyB,6&#65533;N< S[&#65533;RO &#65533;`&#65533;PE&#65533;&#65533;&#808;e&#65533;U=)VO&#65533;&#65533;&#65533;&#65533;U	.&#65533;i&#1475;&#65533;!&#65533;&#65533;|&#65533;&#65533;*&#1707;B&#65533;ML`+&#65533;&#65533;Y&#65533;3&#65533;{fF&#65533;&#65533;%pT&#65533;&#65533;&#65533;hS&#65533;&#65533;&#65533;&#65533;AT&#65533;&#65533;$,sU&#65533;&#65533;&#65533;&#65533;dZ&#65533;&#65533;&#65533;&#1985;&#65533;&#65533;zZ&#65533;p&#2467;&#65533;nWJ&#65533;&#65533;fE &#65533;s&#65533;d&#65533;&#65533;&#65533;|EBQ&#65533;&#65533;&#65533;0&#65533;v&#65533;&#65533;&#65533;|/&#65533;&#65533;&&#65533;%)&#65533;&#65533;&#65533;&#65533;&#65533;&#65533;&#65533; &#65533;+&#65533;@&#65533;V&#65533;]&#65533;&#65533;r0F&#65533;4&#65533;&#65533;&#65533;Dh:]nZ&#65533;&#65533;J&#65533;&#65533;]
P&#65533;E`&#65533;&#65533;H^u&#65533;&#65533;&#65533;&#65533;50&#65533;K&#65533;&#65533;&#65533;V&#65533;2p/ n&#65533;&#65533;&#65533;&#65533;2&#65533;&#65533;&#65533;$&#65533;&#65533;&#65533;&#65533;&#65533;&#65533;qpk&#65533;&#65533;&#65533;^&#65533;x1&#65533;${&#65533;@&#65533; &#65533;E&#65533;4U|&#65533;B.&#65533;&#65533;&#65533;ql&#522;'/
&#65533;H&#1797;&#65533;&#65533;&#65533;	&#65533;L&#65533;&#65533;,&#65533;^,&#65533;r&#65533;&#65533;p&#65533;&#65533;K&#65533;&#65533;B&#65533;&#65533;v&#65533;3&#65533;&#65533;&#1347;)Sy&#65533;o&#65533;,&#65533;&#65533;	&#65533;-&#65533;Y*Z&#65533;7&#364;&#65533;&#65533;&#65533;Z&#65533;,i&#65533;'&#65533;6&#65533;&#65533;u&#65533;kI&#65533;&#65533;&#65533;Hpr&#65533;Cm&#65533;0&#65533;a&#65533;P&#65533;W&#65533;W&#65533;&#65533;&#65533;&#662;&#65533;&#65533;&#65533;Kh4&#65533;A_^4&#65533;9&#261;7l&#65533;&#65533;R&#65533;!@&#65533;&#65533;acs&#65533;x}s&#65533;&#65533;&#65533;eo&#65533;&#65533;&#65533;~6&#65533;&#65533;&#65533;lf3{&#1388;F&#65533;&#65533;mW&#65533;&#65533;&#65533; &#65533;&#65533;&#65533;Kk[W8&#65533;&#65533;&#65533;
&#65533;h_K&#65533;"&#65533;e&#65533;&#65533;-&#65533;y&#1243;=|&#65533;f&#65533;&#65533;h&#65533;`>7&#65533;&#65533;&#65533;>p`&#65533;&#65533;&#65533;&#65533;&#65533;]&#65533;3&#65533;&#65533;&#957;w&#65533;!&#65533;(p@&#65533;8&#65533;5G&#65533;&#65533;&#65533;&#65533;;&#65533;m&#65533;&#65533;&#65533;&#65533;$&#65533;!Z.w&#65533;&#65533;}&#65533;w&#65533;cN&#65533;4p\58k&#65533;&#65533;&#65533;VB&#65533;&&#65533;9&#65533;&#65533;m|&#65533;&#65533;&#65533;&#65533;vy&#65533;e&#65533;&#65533;|M&#65533;&#65533;&#65533;&#65533;&#65533;s&#65533;C&#65533;&#65533;A&#65533;:&#65533;[h&#65533;N"&#65533;F&#65533;5&#65533;90&#65533;/&#65533;&#65533;F!
&#65533;HN D&#1395;.&#65533;&#65533;&#65533;&#65533;"(B&#65533;&#1502;$&#65533;&#65533;7;&#65533;I&#65533;G&#65533;&#65533;&#65533;BP&#65533;&#65533;"&#65533;&#65533;&#65533;t<&#65533;&#65533;&#65533;&#65533;&#65533;&#65533;&#65533;P&#65533;&#65533;&#65533; &#65533;&#65533;&#65533;&#65533;&#65533;&#65533;&#65533; xu&#65533;G:&#65533;zx;&#65533;0r&#563;^&#65533;&#65533;&#65533;{+P&#65533;?&#65533;&#65533;&#65533;&#65533;&#65533;&#65533;&#65533;w&#65533;&#65533;&#65533;&#65533;M&#65533;
_&#65533;&#65533;&#65533;moE&#65533;&#65533;	&#65533;&#65533;&#65533;&#65533;&#65533;|=!&#65533;.{&#1683;>y5&#65533;0&#65533;&#65533;&#65533;&#65533;&#65533;&#65533;&#65533;&#65533;k&#65533;&#65533;&#207;&#65533;m?}&#65533;o&#65533;&#65533;;&#65533;&#65533;F0F'&_'&#65533;A&#65533;&#65533;>&#65533;&#65533;&#65533;&#65533;s&#65533;&#65533;&#65533;> r_&#65533;^&#65533;&#65533;&#65533;U_&#65533;&#65533;&#65533;)&#65533;&#65533;t&#65533;&#65533;&#65533;&#65533;:&#65533;&#65533;&#287;D&#65533;&#65533;B&#65533;&#65533;&#65533;&#65533;&#65533;&#65533;\_&#65533;&#65533;&#65533;&#65533; 
&#65533;&#65533;?L&#65533;;8B&#65533;q@&#65533;A]"&#65533; eA&#65533;&#65533; &#65533;A+8A&#65533;`&#65533;!&#65533; B&#65533;B&#65533;$&#65533;1&#65533;6&#65533;!&#65533;	&#65533;2&#65533;1$&#65533;!a
!A+p`&#65533;&#606;&#65533;&#65533;&#65533; &#65533;`&#65533;&#65533;&#65533;&#65533;&#65533;Z&#65533; &#65533;!j&#65533;AB!&#65533;FA&#65533;Q_&#65533;&#65533;!&#65533;a&#65533;!&#65533; 8&#65533;	&#65533;&#65533;!&#65533;&#65533;L&#65533;!p&#65533;0&#65533;&#1121;&#65533;`&#65533; &#65533;&#65533;%^&#65533;%&#65533;&#65533;&#65533;a$r&#65533;&#65533;0p&#65533;!")&#65533;&#65533;-&#65533;#4b&#65533;&#65533;&#65533;!Fb&#65533;&#65533;$&#65533;!&#65533;e&#65533;b&#65533;&#65533;&#65533;&#65533;N&#65533;rb'z&#65533;'&#65533;&#65533; &#65533;#&#65533;&#65533;&#65533;"2&&#65533;&#805;&#65533;!4&#65533;"r4F#85Vc1Jc4:&#65533;!&#65533;2v&#65533;7~#8&#65533;&#65533;8&#65533;#9&#65533;&#65533;9&#65533;#:&#65533;&#65533;:&#65533;#;&#65533;&#65533;;&#65533;#<&#419;<&#65533;#=&#1443;=&#65533;v#>&#65533;>&#65533;#?&#65533;&#65533;?&#65533;#@&#65533;@$A&#65533;A$B&&#65533;B.$C6&#65533;C>$DF&#65533;DN$EV&#65533;E^$Ff&#65533;Fn$Gv&#65533;G~$H&#65533;&#65533;H&#65533;$I&#65533;&#65533;I&#65533;$J&#65533;&#65533;J&#65533;$K&#65533;&#65533;K&#65533;$L&#420;L&#65533;$M&#1444;M&#65533;$N&#65533;N&#65533;$O&#65533;&#65533;O&#65533;$P&#65533;P&#65533;J !&#65533;	 &#65533; ,    &#65533;&#65533; &#65533; &#65533;	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+_&#956;&#65533;&#65533;&#65533;&#1059;K&#65533;N&#65533;&#65533;&#65533;&#65533;&#1587;k&#65533;&#957;&#65533;&#65533;&#65533;&#65533;&#203;&#65533;O&#65533;&#65533;&#65533;&#65533;&#65533;&#1259;_&#1022;&#65533;&#65533;&#65533;&#65533;&#65533;&#735;O&#65533;&#65533;&#65533;&#65533;&#65533;&#65533;&#65533;&#65533;&#1023;&#65533;&#65533;&#65533; (&#65533;&#65533;h&#65533;&#65533;&&#65533;&#65533;&#65533;6&#65533;&#65533;&#65533;F(&#65533;Vh&#65533;f&#65533;&#65533;v&#65533;&#65533; &#65533;(&#65533;$&#65533;h&#65533;(&#65533;&#65533;&#65533;,&#65533;&#65533;&#65533;0&#65533;(&#65533;4&#65533;h&#65533;8&#65533;&#65533;<&#65533;&#65533;&#65533;@&#65533;&#65533;b&#65533;&#65533;&#65533;&#65533;&#65533; F&#65533;&&#65533;W\>&#65533;dZb&#65533;e&#65533;&#65533;&#65533;&#65533;J2y&#65533;YOny&#65533;&#65533;T&#65533;&#65533;T&#65533;9&#65533;Z&#65533;&#65533;fNY&#65533;&#1637;&#65533;b&#65533;&#65533;g&#65533;&#65533;&#1242;Q&#65533;&#65533;gX&#65533;&#65533;&#65533;eMp&#65533;9&#65533;^M&#65533;&#65533;Q&#65533;!fMz&#65533;)(&#65533;\&#65533;&#65533;'&#65533;&#65533;&#65533;T&#65533;wb&#65533;&#1383;&#65533;"&#65533;(&#65533;&#65533;&#65533;:*&#65533;&#65533;&#65533;I&#65533;&#65533;&#65533;v&#65533;&#65533;&#65533;U&#65533;&#65533;2&#65533;
&#43123;N&#23085;Q&#65533;9&#65533;&#65533;&#65533;&#65533;&#65533;&#65533;Tu&#65533;FM&#65533;&#65533;j&#65533;&#65533;BU&#65533;m&#65533;!g&#65533;1&#65533;
&#65533;&#65533;&#65533;J&#65533;&#65533;&#65533;$qG&#65533;F&#65533;&#65533;K&#65533;&#1722;l&#65533;Q&#65533;zE&#65533;&#65533;1&#58763;&#65533;4m&#65533;&#65533;^{n&#65533;&#65533;&#65533;&#65533;%&#65533;K&#65533;&#65533;3&#65533;&#65533;&#65533;J&#65533;/&#65533;;&#65533;'&#65533;&#65533;&#1536;&#65533;&#65533;+&#65533;&#65533;&#65533;&#65533;;o&#65533;66&#65533;V&#65533;&#65533;&#65533; &#65533; ?&#65533;&#65533; &#65533;&#65533;0&#65533;5&#65533;&#65533;PB&#65533;&#65533;&#65533;b+&#65533;&#65533;wD<q&#65533;7z&#65533;&#65533;&#65533;&#65533;0&#65533;&#65533;&#65533;F&#65533;&#65533;%C+&#65533;&#65533;k&#65533;&#65533;&#65533;&#65533;
m	&#65533;&#65533;3&#65533;9&#65533;C&#65533;6&#65533;8&#65533;i&#65533;%&#65533; &#65533;X&#65533;%qP&#65533;M&#65533;&#65533;&#65533;&#65533;J&#65533;&#65533;!D&#65533;C&#65533;R&#65533;&#65533;i!&#65533;9&#65533;{&#65533;&#65533;P&#65533;!5&#65533;&#65533;BO&#65533;,&#65533;&#65533;&#65533;&#65533;qH[L&#65533;I&#65533;%&#34861;&#65533;}e&#65533;&#65533;&#65533;`&#65533;&#65533;&#65533;;&#65533;&#65533;&#65533;1&#65533;&#65533;&#65533;&#65533;a&#65533;&#65533;&#65533;6&#65533;&#65533;WF&#65533;:&#65533;&#65533;&#65533;&#65533;)&#65533;&#65533;&#65533;1K8&#65533;&#65533;&#65533;u&#2013;&#65533;&#65533;<e^&#65533;&#65533;;A&#65533;;&#65533;G&#65533;&#65533;Y&#65533;?&#65533;&#65533;_&#65533;&#65533;&#65533;&#65533;1&#65533;&#65533;&#65533;C&#65533;za&#65533;&#6608;&#65533;&#39739;~&#65533;#o8&#65533;C+E&#65533;{&#65533;&#65533;&#65533;x&#65533;&#65533;&#65533;&#65533;&#65533;I&#65533;&#65533;&#65533;&#65533;w&#65533;&#65533;&#65533;h&#65533;=&#65533;o	;&#65533;&#65533;1&#65533;48&#65533;&#65533;(&#65533;#&#65533;V`u&#65533;s&#65533;&#65533;G&#65533; &#676;&#65533;&#65533;&#65533;&#65533;&#279;@&#65533;&#65533;&#65533;&#65533;-&#65533;&#65533;>D&#65533;&#65533;9D&#65533;&#65533;&#65533;&#65533;&#65533;&#65533;&#65533;&#65533;Yx&#65533;&#65533;&#65533;&#65533;{	&#65533;X&#65533;:&#676;&#65533;&#65533;&#65533;NG&#65533;w&#65533;&#65533;u&#65533;_&#65533;@&#65533;E &#65533;&#65533;&#65533;h&#281;&#65533;{*q&#65533;&&#65533;?&#65533;&#65533;&#65533;2Y&#65533;&#65533;&#65533;&#65533;;[&#65533;&#65533;=zXS-&#65533;&#65533;#&#65533;xB&#65533;)&#65533;&#65533;[&#65533;I&#65533;&#280;8&#65533;Dt&#65533;&#65533;@&#65533;&#65533;QTH"&#65533;&#65533;&#65533;1	&#65533;#)>P:&#65533;q&#65533;&#65533;&#65533;*&#65533;&#65533;&#65533;I&#65533;}&#65533;&#65533;\'&#65533;&#65533;&#535;&#65533;R&#65533;&#65533;&#65533;&#65533;)q&#65533;E&#65533;=&#65533;D&#65533;J7&#65533;&#65533;)&#65533;&#65533;4"-]&#65533;&#65533;4&#65533;(&#1537;&#65533; &#65533;D&#65533;&#65533;&#65533;&#65533;!Ug2&#65533;&#65533;&#65533;&#65533;<&#65533;D&#65533;&#65533;&#65533;A&#65533;b&#65533;d8QR&#65533;&#65533;&#65533;/
&#65533;&#65533;&#65533;&#1240;K&#1965;&#65533;%&#65533;,&#65533;6&#65533;&#65533;&#65533;=&#65533;&#65533; $L&#65533;&g&#65533;Mf&#65533;&#65533;&#65533;&#65533;d8&#65533;>E&#65533;%&#65533;&#65533;&#65533;>[Q{N&#65533;<&#65533;&#65533;#&#65533;&#65533;z&#65533;&#65533;$&#65533; @U&#65533;E&#65533;-&#65533;}&#65533;&#65533;hAJOu&#65533;T<&#65533;$G&#1273;&#790;8&#146;&#65533;&#65533;&#65533;L!&#65533;&#65533;O&#65533;&#65533;&#65533;.5&#65533;ybJ&#285;&#65533;2&#65533;-!&#65533;&#65533;J)&#726;&#1428;&#65533;mQ7&#65533;&#65533;8&#65533;&#65533;&#65533;$f&#37793;J[x&#65533;&#65533;)E*T&#65533;)T&#65533;&#65533;S&#65533;U=&#65533;SWB&#65533;c &#983;<&#65533;QMR&#1103;&#65533;u%u]&#65533;]&#65533;3U&#65533;&#65533;u&#65533;kU	Q&#65533;&#65533;&#65533;b&#65533;&#65533;$y&#65533;&#65533;^&#65533;&#65533;W&#65533;&#65533;&#65533;i&#357;X&#65533;&#65533;X&#65533;&#65533;&#65533;&#65533;?=Ib&#65533;&#65533;&#65533;&#65533;&#65533;5&#65533;&#65533;&#65533;*K&#65533;
&#65533;&#206;d&#65533;&#65533;&#65533;+f&#65533;&#65533;&#65533;.A-kA&#65533;ZM&#65533;&#65533;&#65533;&#65533;&#65533;&#65533;&#65533;d&#65533;S&#65533;&#1241;&#65533;&#65533;&#65533;gK{[&#65533;&#65533;V&#65533;&#65533;&#65533;p_KP&#65533;&u&#65533;&#65533;&#65533;&#65533;n%&#65533;\~j&#65533;&#65533;&#853;&#65533;l?&#65533;[&#65533;7$&#65533;&#65533;v&#65533;
]&#65533;~&#1513;&#65533;&#65533;&#65533;u&#65533;+&#65533;&#65533;R4&#65533;&#65533;&#65533;&#65533;o&#1755;^&#65533;&#65533;&#1531;&#65533;u&#65533;x-&#65533;]&#65533;&#65533;&#65533;&#65533;&#65533;&#65533;oJ&#65533;&#65533;&#65533;&#65533;&#65533;&#1518;&#65533;]/s&#65533;+`&#65533;&#65533;&#65533;&#65533;&#65533;t&#65533;&#65533;&#65533;&#65533;28&#65533;&#65533;&#65533;&#65533;y&#65533;&#65533;8&#65533;&#65533;&#65533;/&#65533;?&#65533;a&#65533;r&#65533;&#65533;k&#65533;M&#65533;&#65533;W&#65533;&#65533;&#65533;&#65533;%&#65533;^&#65533;&#65533;X&#65533;&#65533;&#65533;&#65533;C`&#65533;&#65533;&#65533;&#65533;&#65533;.&#65533;S&#65533;&#65533;&#65533;&#1976;&#65533;&#65533;&#65533;Z&#65533;<Tgw&#65533;%&#65533;&#65533;ULd&#65533;&#65533;&#65533;&#65533;-F&#65533;z&#65533;&#65533;O&#65533;&#65533;&#65533;yp&#65533;S&#65533;1w&#65533;&#65533;&#65533;&#65533;&#65533;&#65533;&#65533;&#65533;e*o&#65533;&#65533;&#65533;9&1u&#65533;L3/Y&#65533;&#65533;r&#65533;&#65533;<g<&#65533;&#1650;m&#65533;&#65533;g-&#65533;Y&#65533;&#65533;&#65533;&#65533;&#65533;&#65533;#&#65533;&#65533;g&#65533;s&#65533;hH&#65533;V&#977;Ftl&#65533;&#65533;[L/&#65533;&#65533;;&#65533;t&#65533;&#65533;&#65533;iR;V&#65533;@&#65533;tI&#65533;Z5&#65533;&#65533;&#65533;6Vt&#65533;5mV&#65533;D&#627;f&#65533;&#65533;&#65533;[i2w&#65533;&#1416;&#65533;t&#65533;A&#65533;h8&#65533;&#65533;&#1451;&#65533;t&#65533;&#65533;,cb&#63165;&#65533;&#65533;&#64469;}ka&#65533;V&#65533;u&#65533;&#65533;&#65533;a&#65533;Um&#65533;&#65533;&#65533;6u&#65533;	}l]&#65533;&#65533;&#65533;&#437;&#65533;&#65533;&#65533;}eT&#65533;Z&#65533;Q&&#65533;f&#65533;&#65533;jv&#65533;&#1871;&#65533;5G&#65533;&#65533;m{&#65533;&#65533;&#65533;&#65533;&#65533;&#65533;&#65533;mw/&#65533;&#65533;&#65533;&#65533;&#65533;&#65533;n&#65533;&#65533;&#65533;&#65533;&#65533;x&#65533;&#65533;kc&#65533;&#65533;&#65533;&#65533;&#65533;7Hp=p&#65533;g&#65533;&#65533;w&#65533;&#65533;Al&#65533;&#65533;&#65533;&#65533;&#65533;&#65533;&#65533;x&#65533;&#65533;&#65533;o&#65533;&#65533;&#65533;&#65533;vgI^o&#65533;&#65533;D&#65533;&#65533;w&#65533;Q&#65533;_&#65533;O\&#65533;&#614;y&#65533;y^r&#65533;s&#65533;Vx&#65533;&#65533;o&#65533;&#65533;&#65533;&#65533;)&#65533;&#65533;&#65533;e&#65533;p&#65533;s&#65533;5&#65533;&#65533;&#65533;&#65533;&#65533;r&#65533;&#65533;!> &#65533;&#65533;+P&#65533;hDg8C&#1470;&#65533;&#65533;&#65533;p7-x@&#65533;&#65533;&#57344;&#65533;&#65533;a&#65533;&#65533;U&#65533;&#65533;&#65533;&#65533;:&#65533;1&#65533;&#147;]&#65533; &#65533;&#65533;&#65533;n&#65533;&#65533;&#65533;=&#65533;z&#141;&#65533;&#65533;&#65533;&#65533;`@{&#65533; &#65533; !&#65533;&#65533;GO&#65533;&#1171;~!^BV&#65533;&#65533;&#1467;&#65533;&#65533;&#65533;&#65533;=&#65533;i&#65533;	M&#65533;`&#65533;&?&#65533;&#65533;&#65533;&#65533;t&#65533;&#65533;&#65533;&#65533;gW&#65533;x`&#65533;+&#65533;&#65533;&#772;&#65533;&#65533;&#65533;&#65533;;&#65533;7V&#65533;&#65533;O&#65533;&#65533;O&#933;&#65533; w&#65533;&#65533;&#65533;`&#65533;&#65533;&#65533;&#65533;&#65533;k^]&#65533;g&#65533;D~&#65533;p&#65533;Jp&#65533;&#65533;Q&#65533;|&#65533;/&#65533;
a&#65533;A Np&#512;y&#65533;w8&#65533;X(	(	&#65533;&#65533;c&#65533;
&#65533;&#65533;&#65533;&#65533;&#65533;(
H&#65533;-&#65533;	&#65533;&#65533;&#65533;&#65533;&#65533;<&#65533;&#65533;&#65533;&#65533;&#65533;@&#65533;{&#65533;GK&#65533;`&#65533;&#65533;&#65533;&#65533;}&#65533;~@~&#65533;x&#65533;gq1aW`&#65533;~&#65533;(&#65533;|&#65533; &#65533;&#65533;&#65533;&#65533;|&#65533;&#65533;
&#65533; &#65533;x&#65533;N&#65533;&#65533;P&#65533;R&#65533;&#65533;&#65533;c?0&#65533;X&#65533;&#65533;Z&#65533;&#65533;`&#65533; &#65533;u&#65533;=X&#65533;&#65533;&#65533;&#65533;&#1847; p&#65533;x&#65533;'&#65533;3&#65533;~upy9&#65533;yH@f8za&#65533;&#65533;W&#65533;%&#65533;&#65533;&#65533;&#65533;&#65533;[X&#65533;&#65533;&#65533;&#65533;UxdWx&#65533;&#65533;X&#65533;&#65533;&#65533;&#65533;&#65533;%@&#65533;8Pw< '&#65533; &#65533;x&#65533;&#65533;&#65533;&#65533;&&#65533;&#65533;&#65533;&#65533;&#65533;fipyj&#65533;&#65533;&#65533;&#65533;&#65533;&#65533;&#65533;J&#1540;&#65533;&#65533;Y~&#1032;&#65533;X&#65533;&#65533;&#65533;V&#65533;x&#65533;&#65533;&#65533;&#65533;&#65533;x&#65533; &#65533; 	&#65533;X&#65533;&#65533;x&#65533;&#33380;&#65533;u2&#65533;& ze&#65533;&#65533;2 (	&#65533;(&#65533;&#65533;&#33064;U&#65533;&#65533;&#1549;&#65533;&#65533;&#65533;&#65533;&#65533;&#65533;&#65533;&#1544;&#65533;8&#65533;X&#65533;&#65533;&#65533;&#65533;h&#65533;&#65533;&#515;&#65533;&#65533;&#65533;&#2001;&#528;z&#65533;hzT&#65533;&#65533;&#65533;&#65533;`&#65533;Y&#65533;&#65533;&#65533;&#523;&#65533;HU&#65533;&#65533;&#65533;[X&#65533;&#584;&#65533;&#65533;%&#65533;&#65533; &#65533;&#65533; &#65533;&#65533;&#65533;&#65533;&#65533;&&#65533; }&#65533;z&#65533;8&#65533;8P&#65533;x&#65533;&#65533;&#65533;$y&#65533;&#65533;Yy&#65533;R&#65533;Z&#65533;&#65533;&#65533;&#65533;&#65533;&#65533;&#65533;'&#65533; g0&#65533;&#65533;&#65533;6g&#65533;YzYTK&#65533;&#65533;&#65533;0Y&#65533;&#65533;x&#65533;[&#65533;&#65533;&#309;&#65533;J&#65533;.&#65533;&#65533;&#65533;Y&#65533;&#65533;|a`	 AT;Y &&#65533;&#65533;&#65533;7&#65533;< &#65533;&#65533;h&#65533;f&#65533;L&#65533;ZN&#65533;&#65533;Q&#65533;&#65533;&#65533;&#65533;R~`&#65533;&#65533;0 =&#65533;|T&#65533; Y&#65533;&#65533;&#65533;&#65533;p&#65533;&#65533;|&#65533;&#65533; k&#65533;@KP&#65533;pY&#65533;I&#1624;Th&#65533;&#65533;&#65533;&#65533;&#65533;&#65533;&#65533;h&#65533;&#65533;&#65533; %p&#65533;y&#65533;|J`g&#65533;&#65533;Yp&#65533;hzap0 &#65533; &#65533;&#65533;i^&#65533;Y&#65533;&#65533;&#65533;&#65533;&#65533;&#65533;&#65533;&#65533;&#1366;GI&#65533;&#65533;&#65533;&#65533;&#65533;&#65533;&#65533;&#65533;-&#65533;&#65533;&#65533;&#65533;&#65533;	 ~&#65533;  &#65533;&#65533;Iza 8 	&#65533;&#65533;&#65533;&#65533;&#65533;I&#65533;Y&#65533;&#65533;	&#65533;&#65533;I &#65533;&#594;&#65533;&#65533;&#65533;&#65533;H&#65533;&#65533;&#65533;&#65533;-&#65533;&#65533;&#65533;&#65533;&#65533;[Y@&#65533;?Iz{&#65533;&#65533;&#1097;&#65533;&#65533;&#38780;	&#65533;&#65533;&#65533;&#65533;&#65533;y&#65533;&#65533;I&#65533;&#65533;&#1608;P&#65533;0&#65533;)h&#65533;I  &#1049;&#65533;&#65533; 0 	&#65533;&#1547;&#65533;I&#65533;&#65533;&#65533;>&#65533;&#269;&#65533;&#65533;z&#65533;i&#65533;&#65533;&#65533;&#65533;&#587;&#65533;&#65533;
*zJ&#65533; p&#65533;&#65533;&#65533;g&#1054;&#65533;<P
&#65533;&#65533;)&#65533;&#65533;h&#65533;&#65533;9&#65533;&#65533;9&#65533;&#65533;&#65533;&#65533;2:&#65533;rI&#65533;&#65533;'PzHp&#65533;I&#65533;i&#65533;&#65533;&#65533;&#65533;F9&#65533;&#65533;&#65533;PI&#65533;&#65533;&#65533;
&#65533;UxILt&#65533;&#65533;&#65533;&#65533;&#65533;&#1633;&#65533;h-&#65533;&#65533;&#65533;&#65533;&#65533;1`&#65533; &#65533;&#65533;Lz&#65533;O&#65533;&#65533;r&#65533;M:z&#65533;&#65533;8&#65533;RjQs*&#65533;^&#65533;&#65533;`*&#65533;gX E&#65533;&#1120;&#65533;&#65533;'%&#65533;,&#65533;&#65533;2&#65533;@&#65533;9&#65533;j&#65533;1&#65533;&#65533;&#65533;UP
&#65533;4
&#65533; &#65533;&#65533;&#65533; u&#65533; z&#65533;/&#43409;*&#65533;&#65533;P7#&#65533;M&#65533;dC&#65533;&#65533;&#65533;Z&#65533;[z&#65533;s&#65533;&#65533;&#65533; &#65533;+U&#65533;R&#65533; - &#65533;&#65533; u&#65533;>&#1054;=&#65533;&#65533;&#65533;&#65533;&#65533;*&#65533;x&#65533;( W&#65533;&#65533;&#65533;@&#65533;&#65533;*&#65533;q&#65533;O&#65533;&#671;&#65533;&#65533;S&#65533;j&#65533;x&#65533;&#65533;&#65533; &#65533;>&#65533;&#65533;0p&#65533;Oi&#65533;&#65533;&#65533;&#65533;
&#65533;p	p&#65533;&#1060;&#65533;9&#65533;O&#616;&#65533;D &#65533;&#673;&#65533;ZB&#1754;&#65533;&#65533;&#65533;&#65533;&#65533;i@&#65533;=&#65533; t&#65533;I&#38559;&#65533;&#65533;&#65533;&#65533;&#65533;&#65533;&#65533;8&#65533;&#65533;&#65533;6&#65533;&#65533;&#671;KU&#65533;&#65533;&#65533;k&#65533;&#65533;q;&#65533;R&#65533;&#65533; &#65533;&#65533;&#65533;&#65533;&#65533;&#1708;p&#65533;&#65533;&#1712;&#874;a&#65533;&#65533;z&&#65533;`&#65533;|&#341168;&#65533;&#65533;p_&#65533;*&#65533;'+&#65533;)&#65533;&#65533;&#65533;
&#65533;&+&#65533;UX:&#65533;dC&#65533;&#65533;bZ&#65533;&#65533;&#65533;&#65533;&#65533;	
JI&#65533;A;&#65533;Z&#65533;&#65533;&#65533;@&#65533;KP&#65533;2&#689;&#65533;j @&#65533;x&#65533;R&#65533;Y&#65533;B6D&#65533;]&#65533;&#65533;>&#65533;&#65533;s&#65533;&#65533;&#65533;&#65533;
&#65533;&#65533;&#65533;&#65533;&#65533;)	j+&#65533;&#65533; &#65533;G&#65533;&#65533;&#65533; &#65533;&#65533;&#65533;?K&#1076;w[&#65533;$&#752;&#65533;[&#65533;J&#65533;&#65533;[ &#65533;1&#65533;&#65533;z	&#65533;&#65533;8(&#65533;4k&#65533;H&#65533;SD&#65533;&#65533;&#65533;&#1786;&#65533;&#65533;=&#65533;&#65533;&#65533;A&#65533;J&#65533;&#65533;{&#65533;#[&#65533;@&#65533;&#65533;&#65533;&#65533;x &#65533;x&#65533;&#65533;&#65533;&#65533; x(&#65533;&#65533;&#1787;&#65533;&#65533;&#65533;=&#65533;&#65533;&#65533;&#65533;&#65533;&#65533;&#65533;&#65533;&#65533;&#65533;&#65533;;&#65533;j&#707;2&#65533;&#65533;&#65533;&#1789;X&#65533;&#65533;&#65533;&#65533;I_&#65533;&#65533;&#712;&#65533;&#1049;S&#65533; &#65533;G&#65533;&#65533;&#65533;&#65533;T0&#65533;G&#65533;&#65533;&#65533;&#65533;K&#65533;N&#65533;8&#65533;UBKp	&#65533;&#1791;S&#65533;~&#65533;Rp&#65533;;&#65533;&#65533;'&#65533;;z<&#65533;&#65533;&#65533;&#65533;&#65533;&#65533;&#65533;&#65533;@&#65533;&#65533;&#65533;&#65533;&#65533;&#747;&#65533; 	&#65533;&#65533;@&#65533;&#65533;&#65533;&#65533;A&#65533;&#65533;&#65533;&#65533;w&#65533;j&#65533;&#65533;
&#65533;&#65533;N&#65533;&#65533;&#65533;&#65533;&#65533; &#65533; &#65533;Cp&#65533;&#65533;&#65533;&#130;!&#65533;9&#65533;&#65533;90&#65533;K
&#65533;2\&#65533;F&#65533;&#65533;`&#65533;&#65533;p
&#65533;&#65533;?l \&#65533;&#65533;&#65533;:&#65533; &#65533;@zJ&#1702;G&#65533;&#65533;\\&#65533;}ZzL&#65533;T&#65533;&#65533;P&#65533;&#65533; #<&#65533;&#65533;&#65533;!`&#65533;3)-@&#65533;]<&#65533;tl&#65533;x&#65533;0&#65533;&#289;7! &#65533;j&#65533;e&#65533;&#193;&#65533;&#65533;&#65533;&#65533;R&#65533;&#422;&#65533;&#65533;&#65533;u&#65533;&#526;&#1803;x&#65533;2p&#65533;	&#65533;&#197;L&#65533;Q&#1854;S&#65533;&#65533;?&#65533;`&#65533;\z&#65533;&#65533;-&#65533; D&#65533;&#554;&#65533;&#383;	&#65533;&#65533;\z&#1424; &#65533;&#478;&#539;&#157;\&#65533;?&#65533;G&#65533; &#65533;&#65533;&#65533;'&#65533;r&#65533;&#65533;&#65533;&#53073;&#65533;z<z9&#65533; G&#65533;&#314;&#65533;&#65533;f,&#65533;h&#65533;&#65533;,&#65533; S&#65533;|=&#65533;&#65533;DY&#65533;&#65533;&#1853;&#65533;&#65533;&#65533;|&#65533;&#65533;&#65533;L&#65533;&#65533;&#65533;&#311;&#65533;&#249;&#65533;&#65533;j,&#65533;&#65533;&#65533;&#727;&#65533;&#65533;&#65533; &#65533;&#65533;&#65533;&#65533;&#65533;&#65533;&#65533;8 &#65533;&#65533;W&#65533;
` &#65533;&#65533;&#65533;<&#385;|&#65533;i\&#1049;<&#65533;
&#65533;W&#65533;|&#65533;&#65533;&#65533;"&#65533;&#65533;&#65533;\&#1104;&#65533;&#65533;y`YzS`=&#65533;
]&#65533;-&#65533;	&#1182;&#65533;&#65533;&#65533;&#65533;&#65533; &#65533;&#65533;!&#65533; m&#65533;2&#65533;t&#65533;&#65533;8 &#65533;&#65533;|C&#65533; !pR`&#65533;&#65533;<&#1180;<&#65533;@&#65533;&#65533;	&#65533;&#65533;|&#65533;)0&#65533;p&#65533;3=&#65533;R&#65533; 	v)&#65533;&#65533;&#65533;&#65533;7&#65533;,&#65533;]&#65533;&#65533;,&#1336;L&#65533;b&#65533;G&#65533;&#65533;&#65533;,J&#1034;&#65533;&#65533;&#65533;L&#65533;Gl&#65533;&#65533;&#65533;&#1089;&#65533;&#65533;&#65533;&#65533;&#65533;}&#65533;|&#65533;
M&#65533;&#65533;l&#65533;~]&#65533;(}!&#65533; f&#65533;&#65533;ex&#65533;&#65533;&#65533;wx&#65533;r-&#65533;x`&#65533;&#65533;&#65533;&#65533;&#65533;=&#65533;&#65533;&#65533;9&#65533; &#65533;&#1475;&#1280;=&#65533;&#65533;&#1697;&#65533;`&#1544;&#65533;&#1628;&#65533;m&#65533;&#65533;&#1352;&#65533;E&#65533;2&#65533;&#65533;&#65533;&#65533;&#65533;&#65533;&#65533;w&#65533;`&#65533;&#65533;&#65533;&#1254;=&#65533;&#65533;,&#512;A&#65533;&#285;&#1851;<&#65533;p&#65533;f&#65533;k&#65533;&#65533;&#65533;&#65533;&#65533;&#65533;&#65533;8P&#65533;&#65533;&#65533; LH&#65533;&#65533;&#65533;&#65533;&#65533;&#65533;&#65533;6&#472;&#65533;&#65533;=z&#65533;&#65533;&#65533;=-&#65533;&#65533;&#1830;=&#65533;&#65533;]&#65533;&#65533;&#65533;&#733;&#65533;&#893;&#65533;C&#65533;&#65533;&#65533;zT&#65533;&#65533;&#65533;h&#65533;&#65533; &#65533;I&#65533;&#65533;&#65533;&#65533;&#65533;&#65533;&#65533;8&#65533;&#65533;&#528;&#456;&#65533;&#65533;&#65533;&#65533;&#65533;&#65533;&#65533; -&#65533;^&#65533;}&#65533;^&#65533;0&#65533;GP&#65533;	&#65533;&#65533;&#65533;&#65533;&#65533;&#65533; &#65533;&#65533;=&#65533;yw&#65533;&#65533;m&#65533;%&#65533;&#65533;&#65533;&#65533; 4&#65533;&#65533;p&#65533;8&#65533;&#65533;:&#65533;&#65533;7^&#65533;4.&#65533;&#200;&#65533;&#65533;&#65533;&#65533;&#65533;]w&#65533;&#65533;&#65533;&#65533;&#65533;=&#65533;&#65533;$n&#1424;&#65533; !@&#65533;R&#65533;&#65533;&#65533;&#65533;&#65533;&#65533;}&#65533;\N&#65533;M&#65533;&#65533;G&#65533;&#4589; !&#65533;90x&#65533;&#65533;j&#65533;&#65533;l&#65533;&#65533;O.&#65533;=}P&#65533;]~&#30300;&#65533;~&#65533;&#65533;x&#65533;&#65533;&&#65533;M &#65533;&#65533;^&#65533;
@&#65533;f&#65533;&#65533;&#65533;f>&#65533;&#65533;&#65533;&#65533;&#65533;S &#65533;p&#65533;&#65533;Rn &#65533;M&#65533;v&#65533;&#65533;>&#65533;&#65533;L&#1666;&#65533;&#65533;.&#65533;_&#65533;&#65533;N&#65533;a^&#65533;&#65533;-&#65533;&#65533;&#41438; &#65533;&#8798;&#65533;P&#65533;^&#65533;&#65533;&#65533;z&#65533;n&#65533;n&#65533;n&#65533;.&#65533;S&#65533;&#65533;a~&#65533;&#65533;V>&#65533;&#65533;n&#65533;z&#65533;|&#65533;&#65533;&#65533;&#65533;&#65533;>&#65533;&#65533;>&#65533;&#65533;&#65533;&#65533;^&#65533;&#1726;&#65533;&#65533;&#65533;&#65533;&#65533;~&#65533;{&#65533;&#65533;&#65533;>&#65533;&#65533;^&#65533;&#65533;n&#65533;&#65533;&#1953;~&#65533;&#65533;&#65533;&#65533;&#65533;&#65533;&#65533;&#65533;&#65533;C]&#65533;&#65533;^&#65533;&#65533;~&#65533;&#65533;&#65533;z!&#65533;&#65533;&#65533;&#65533;&#65533;&#65533;&#65533;&#65533;&#65533;y&#65533;&#65533; _&#65533;&#65533;!-&#65533;xA&#65533;&#65533;&#65533;&#65533;&#65533;N&#65533;?&#65533;&#65533;&#65533;
_&#65533;&#65533;&#65533;&#65533;&#65533;w&#65533;&#65533;"?&#65533;&#65533;&#65533;&#65533; &#65533;O&#65533;*&#65533;&#65533;&#65533;n&#65533;(?&#65533;,&#65533;2&#65533;&#65533;&#65533;.&#65533;3&#65533;8&#65533;&#65533;5&#65533;&#65533;9&#65533;&#65533;>&#65533;&#65533;;&#65533;??&#65533;D&#65533;A_&#65533;&#65533;^&#65533;J&#65533;&#65533;&#65533;|&#65533;&#65533;L&#65533;R&#65533;N&#65533;P?&#65533;XO&#65533;U&#65533;&#65533;W&#65533;&#65533;^&#65533;&#65533;[&#65533;&#65533;J&#65533;]&#65533;&#65533;f&#65533;!0&#65533;/&#65533;xh g&#65533;&#65533;` T&#65533;&#65533;&#65533;&#65533; k<&#65533;&#65533;&#65533;zO&#65533;	&#65533;&#65533;g<n,&#65533;	&#65533;&#65533;{_&#65533;&#65533;&#65533;t?&#65533;&#65533;&#320;hP&#65533;`&#65533;l&#65533;&#65533;&#65533;e<&#65533;&#65533;&#65533; &#65533;&#65533;&#65533;h&#65533;&#65533;@&#65533;&#65533;?&#65533;&#65533;~&#65533;&#65533;&#65533;&#65533;KJ&#65533;&#65533;&#65533;&#65533;&#65533; 
@&#65533;&#65533;_&#65533;M&#65533;&#65533;r&#65533;L&#65533;&#65533;&#65533;&#65533;OC0&#65533;&#65533;&#65533;&#65533;G&#65533;g&#65533;&#65533;R&#65533;&#65533;&#65533;&#65533;&#65533;&#65533;&#65533;&#65533;&#65533;&#65533;/&#65533;G&#65533;@&#65533;&#65533;&#65533;&#65533;&#543;&#65533;:@&#65533;&#65533;&#65533;&#65533;&#65533;&#65533;&#65533;M` &#65533;&#65533;&#65533;&#65533;&#1359;&#762;&#65533;&#65533; &#65533;J0
 &#65533;&#65533;&#65533;&#65533;&#65533;&#65533;&#65533;]&#65533;!&#65533;&#65533;a&#65533;&#65533;I&#65533;&#65533;&#65533;&#65533;&#65533; 
,&#65533;J &#65533;h&#65533;&#65533;&#65533;&#65533;C&#65533;%N&#65533;X&#65533;&#65533;E&#65533;5n&#65533;&#65533;&#65533;&#65533;G&#65533;!E&#65533;&#65533;(%&#65533;&#65533;&#65533;Gj0`&#65533;&#65533;08&#65533;&#65533;&#65533;&#65533;&#65533;3&#65533;t&#65533;&#65533;&#65533;&#65533;&#65533;O&#65533;A&#65533;%Z&#65533;&#65533;Q&#65533;&#65533;P&#65533;&#65533;b &#65533;&#188;|I&#65533;C)&#65533;H&#65533;&#65533;&#65533;&#65533;W&#65533;a&#334;%[&#65533;l&#65533;#&#65533;<&#65533;S&#65533;*	&#800;|&#65533;&#65533;&#65533;5o&#521;&#65533;&#65533;_&#65533;&#65533;~`PI pt&#65533;x
&#65533;B=&#65533;&#65533;&#65533;&#65533;&#65533;&#1481;&&#65533;&#65533;Py&#65533;&#65533;g&#1057;E&#65533;&+&#65533;&#65533;oO&#65533;&#65533;&#65533;&#65533;C^&#65533;{&#65533;&#65533;]&#65533;&#65533;&#65533;m&#65533;&#65533;x&#65533;&#65533;0&#65533;&#65533;5&#65533;4&#65533;U&#728;&#65533;&#65533;c&#65533;t( ]&#65533;&#65533;u&#65533;&#65533;&#65533;*&#65533;&#65533;Z5&#65533;Td&#65533;;&#65533;l&#65533;&#65533;&#1391;&#65533;&#65533;M}&#65533;&#65533;&#65533;B&#65533;a&#65533;r(0 &#65533;44T3% &#65533;3&#65533;@$M
&#65533;&#65533;&#65533;&#65533;&#65533;&#65533;&#65533;&#65533;C&#65533;=3&#65533;p'&#65533;*&#65533;I&#65533;&#65533;!%&#65533;	&#65533;;,&#65533;hBA[t&#65533;:	&#65533;`&#65533;&#65533;&#65533;#&#65533;&#65533;&#65533;!&#65533;@&#65533;A@C&#65533;<&#65533;&#65533;&#65533;T&#65533;&#65533;4&#1154;x&#65533;&#65533;** &#65533;&#65533;&#65533;&#65533;^&#65533;rK.ER  9&#65533;1Ep&#65533;&#65533;(&#65533;&#65533;!&#65533;&#65533;&#65533;	&#65533;*JpR/$&#65533;&#65533;&#65533;N&#65533;&#65533;&#65533;&#65533;&#65533;&#65533;&#65533;  #&#65533;&#65533;&#65533;&#65533;PD&#65533;&#65533;&#65533;&#65533;@&#65533;:&#65533;&#65533;j&#65533;&#65533;I<&#65533;0&#65533;r@&#65533;&#65533;&#65533;<C(=&#65533;&#1843;*UN&#65533;&#65533;&#65533;&#65533;&#65533;
$&#65533;|5&#65533;&#65533;U&#65533;&#65533;%I
*&#65533;&#65533;&#65533;%&&#65533;&#65533;R&#65533;&#65533;&#65533;	&#65533; &#65533;&#65533;9N0&#65533;&&#65533;@u&#65533;QK&#65533;&#65533;&#65533;L7em&#65533;{:H &#65533;Y&#65533;&#65533;  ,t&#65533;O&#65533;&#65533;rWz&#65533;&#65533;&#65533;
)xN\u&#65533;&#65533;&#65533;x`Y&#65533;2O&#65533;@&#65533;&#65533;v&#65533;o&#65533;&#65533;&#65533;&#65533;k?&#65533;vb<&#65533;&#65533;&#65533;Ch~&#65533;&#65533; 9a*d&#65533;z5&#65533;&#65533;u&#326;&#65533;&#65533;&#65533;&#65533;&#65533;&#65533;&#65533;&#722;B&#65533;t&#65533;&#65533;!&#26371;N:H7&#65533;YG&#65533; 'H&#65533;i5&#65533;d&#65533;&#65533;&#65533;&#65533;&#65533;&#1218;&#65533;&#65533;&#65533;,&#65533;&#65533;3&#65533;l)&#65533;ZI&#65533;/&#65533;a&#65533;&#65533;j&#65533;&#65533;&#65533;h&#65533;&#65533;&#65533;`&#65533;&#65533;&#976;'&#65533;"3&#65533;rJ5j;&#65533;	_&#65533;B&#65533;o&#65533;l&#26303;&#65533;&#65533;_&#65533;t P&#65533;&&#65533;8&#65533;f&#65533;&#65533;%9&#65533;&#65533;"&#65533;&#65533;(&#65533;b<Z8&#65533;8&#65533;&#65533;: m&#65533;&#65533;&#65533;&#65533;&#65533;6j0&#865;&#65533;j#&#65533;h m&#65533; Y%4&#65533;p&#65533;&#65533;&#65533;&#65533;o&#65533;4&#65533;&#65533;&#65533;&#65533;&&#65533;rI&#65533;&#65533;&#65533;!}&#490;5&#65533;[&#65533;	&#65533;)&#65533;&#65533;,<!|&#65533;A&#65533;&#65533;s&#65533;&#65533;&#65533;&#65533;&#65533;&#65533;~ O`0&#65533;B,0&#65533;b&#65533;G&#65533;?&#65533;&#65533;&#65533;&#65533;+&#65533;&#65533;&#65533;b&#65533;&#65533;i@&#65533;&#65533;&#65533;&#65533;=x&#65533;&#65533;&#65533;F&#65533;&#65533;&#1859;Ff8W&#65533;t'&#65533;A&#65533;&#65533;&#65533;&#65533;@T&#65533;	3&#65533;&#65533;S&#65533;La&#65533;
&#65533;t &#65533;&#65533;&#65533;&#65533;&#65533;&#65533;&#65533;x&#65533;&#65533;x&#65533;&#65533;&#65533;&#65533;Q&#65533;&#65533;h&#65533;gC&#65533;w
&#65533;Q&#65533;'&#65533;`@S&#65533;. &#65533;&#65533;_&#979;&#65533;&#65533;%&#65533;6&#65533;3bM&#65533;&#65533;&#65533;&&#65533;`@	&#65533;`&#65533;&#65533;&#65533;h&#65533;{[&#65533;&#65533;&#65533;&#65533;&#65533; Jh&#65533;&#65533;&#65533;&#143;H&#65533;X&#65533;&#65533;@.&#65533;&#1925;De,&#65533;&#65533;&#65533;b6&#65533;	V&#1037;&#65533;&#65533;%&#65533;8&#65533;}O.3&#65533;^U~$-&#65533;)<&#65533;A$&#65533; 8M&#65533;&#65533;&#65533;A&#65533;x&#65533; &#65533;Q&#65533;&#65533;=	&nR&#65533;&#65533;A@&#65533;&#65533;T&#65533; &#65533;#&#1992;&#65533;pDz&#65533;*0&#65533;&#65533;h&&#65533;8V&#65533;&#65533;8_AB&#65533;&#65533;&#65533;B&#65533;&#65533;&#1894;w2&#65533;N	q&#65533; &#65533;&#65533;&#65533;J&#65533;&#65533;&#65533;MT&#65533;&#65533;&#65533;&#65533;\&#65533;I(&#65533;&#65533;&#65533;bH&#65533;&#65533;&#65533;&#65533;:&#65533;It&!&#65533;+g;=$&#65533;&#65533;D=&#65533;&#65533;&#65533;&#65533;P&#65533;b&#65533;&#65533;$,&#65533;s2&#65533;&#65533;&#65533;h&#65533;E&&#65533;\
&#65533;R&#65533;&#65533;D&#65533;&#65533;&#65533;&#65533;hE-Z&#65533;X&#65533;;#-i&#65533;2T&#65533;r1C&#65533;9&#65533;)<&#65533;D&#65533;&#65533; %&#65533;&#65533;&#65533;&#65533;F@&#65533;&#65533;&#65533;G&#65533;N&#65533;&#65533;&#65533;s&#65533;S&#65533;A	&#65533;OG&#65533; *&#65533;R5&#65533;+&#1205;&#65533;&#65533;: &#65533;&#65533;&#65533;&#65533;&#65533;&#65533;f&#65533;&#65533;&#65533;&#65533;0&#65533;,&#65533;K&#65533;J,
&#65533;U_5NR%&#65533;&#65533;0&#65533;`&#65533;2&#65533;&#65533;Y&#65533;G6&#65533;}y&#65533;&#1588;&#65533;&#65533;I} &#65533;iF5'&#65533;&#65533;&#1503;&#65533;&#65533;&#65533;,<&#65533;&#65533;o&#65533;&#65533;L<(' &#65533;F&#65533;&#65533;&#65533;&#65533;&#65533;<&#65533;V&#65533;&#65533;JmuSJ&#65533;&#65533;KV!)A&#65533;/&#65533;&#65533;
&#65533;x&#65533;r&#65533;&#65533;&#65533;&#1458;&#65533;q&#65533;&#65533;5RP{[&#65533;&#65533;&#1416;&#65533;&#65533;p &#65533;M2  }
&#65533;&#65533;&#1242;&#65533;!>&#65533;a $!&#65533;&#65533;8&#65533;j2#D&#65533;0B&#65533;&#65533;&#65533;A&#65533;&#65533;]&#65533;&#65533;&#65533;&#65533;jUq&#65533;R&#65533;&#65533;&#65533;A{&#65533;&#1730;D&#65533;&#65533;&#853;&#65533;&#65533;a0&#65533;B&#65533;a&#65533;&#65533;&Q&#65533;&#65533;&#65533;I&#65533;&#65533;&#65533;mo&#65533;&#65533;&#65533;&#65533;~P&#65533;ok7&#65533;Xs&#65533;&#65533;&#65533;o&#65533;Q&#65533;}&#65533;"<&#65533;+&#65533;yw}&#173;aq&#65533;&#65533;\&#65533;&#65533;s&#65533;T&#65533;&#65533;|`&#65533;&&#65533;&#65533;3&#65533;&#45673;&#1089;1<&#65533;&#65533;nb@4&#65533;#(6&#65533;&#65533;&#65533;&#65533;>8 &#65533;&#65533;"&#65533;&#65533;&#65533;&#65533;&#65533;&#65533;&#65533;&#442;}1&#65533;&#65533;)&#65533;)gy>&#65533;Bq&#65533;M&#65533;&#65533;18u&#65533;RI&#65533;&#65533;&#65533;&#65533;Ml&#65533;&#65533;&#65533;x&#65533;R&#65533;r&#65533;&#65533;
:+&#65533;v&#65533;&#65533;&#65533;L&#65533;&#65533;:joa&#65533;&#65533;rr?_&#65533;s&#65533;&#65533;X&#65533;<+q&#974;&#65533;t9&#65533;&#65533; &#65533;z&#65533;&#65533;Qd0y&#65533;&#65533;&#65533;J&#65533;~~&#65533;t&#65533;&#65533;)jT&#65533;Z&#1387;f&#65533;| ]j&#65533;M&#65533;&#1395;&#65533;u&#65533;mm&#65533;W&#65533;Zt&#65533;&#65533;u&#65533;}&#65533;kZ&#65533;Z&#65533;Z&#65533;5&#65533;&#65533;}ldkY&#65533;&#222;X&#65533;&#65533;&#65533;lhG&#65533;&#65533;&#65533;f&#65533;&#65533;&#65533;-mlg[&#1758;"u&#65533;&#65533;w&#65533;m&#65533;[&#65533;&#1702;&#65533;&#65533;C&#65533;q&#65533;[&#65533;&#65533;.&#65533;&#65533;&#65533;&#65533;u&#65533;[&#1965;n&#65533;&#65533;&#65533;&#65533;y&#65533;[&#1998;&#65533;&#65533;&#65533;&#65533;&#65533;&#65533;}\&#65533;-&#65533;&#65533;&#65533;5&#65533;&#65533;'\&#65533;?&#65533;V &#65533;a&#65533;&#65533;!|&#65533;&#65533;x&#65533;p&#65533;&#65533;&#65533;&#65533;&#65533;x&#65533;[|&#65533;g&#65533;&#65533;&#65533;x&#65533;M&#65533;S&#65533;&#65533;|&#65533;`&#65533;&#65533;]&#65533;&#65533;&#65533;&#65533;\&#65533;&#65533;&9&#65533;m~&#65533;=&#65533;|&#65533;&#1454;9&#65533;}&#65533;&#65533;&#65533;|&#30866;8&#1037;&#65533;n&#65533;&#65533;b=?z&#65533;O&#65533;t&#65533;&#1769;&#65533;N&#65533;&#65533;&#65533;&#65533;u&#65533;1&#65533;&#65533;[_&#65533;&#1393;&#65533;&#65533;&#65533;s]&#65533;&#65533;&#65533;&#65533;3&#65533;&#65533;&#65533;&#65533;&#65533;e7;&#40238;v&#65533;#!!o{&#65533;Yw&#65533;&#731;&#65533;u&#65533;g[&#65533;w&#65533;g&#65533;&#65533;;&#65533;n&#65533;&#65533;^&#65533;&#982;&#65533;A
ox!!&#65533;%^&#65533;4&#65533;&#65533;P\|&#65533;u;&#65533;&#65533;C~=&#65533;i&#65533;(&#65533;&#65533;&#1392;&#65533;&#65533;g&#65533;;&#65533;Y%&#65533;^&#65533;&#65533;C&#65533;	6m&#65533;5Dh&#65533;&#65533;&#65533;O&#65533;p&#65533;&#65533;&#65533;&#65533;&#65533;Q&#147;&#65533;&#65533;D&#65533;&#65533;&#65533;&#759;&#65533;&#65533;/|)&#65533;(&#65533;#A&#65533;H0&#65533;&#508;&#65533;&#65533;D&#65533;&#65533;&#65533;&#65533;&#65533;&#65533;&#65533;&#65533;5&#65533;&#65533;&#65533;|$"&#298783;>&#65533;&#65533;/"&#65533;8&#65533;&#65533;&#65533;G7
xf d &#65533;?&#65533;&#65533;i)y&#65533;&#65533;&#65533; &#65533;&#65533;5H@&#65533;&#765;&#65533;&#1597;Q&#65533; 9&#65533;&#65533;?&#65533;&#65533;&#65533;X&#65533;&#65533;&#65533;GZ-A&#65533; &#65533;&#65533;"&#65533;&#65533;&#65533;I&#65533;&#65533;&#65533;{&#65533;&#65533;`4:&#65533;&#65533;&#65533;U&#65533;&#65533;&#65533;@%&#65533;&#65533;&#65533;#&#65533;@&#65533;z	k`&#65533;X&#65533;&#65533;&#65533;&#1480;A&#65533;&#65533;&#65533;y&#65533;c&#65533;&#65533;>@&#207;&#22139;&#65533;|&#65533;9h&#65533;3&#65533;&#65533;&#65533;
&#65533;Y&#65533;Y&#65533;&#65533;&#65533;&#65533;&#65533;9&#65533;&#65533;xB&#65533;I 2Si&#65533;&#65533;C&#65533;!&#65533;&#65533;/&#65533;&#65533;+4&#65533; &#65533;&#65533;&#65533;`0&#65533;&#65533;&#65533;((/#&#65533;&#65533;	H k0%:&#65533;9&#65533;&#65533;&#65533;&#65533;&#65533;&#65533;ox&#65533;&#65533;XC&#65533;` &#1548;&#65533;&#65533;C&#65533;&#227;&#65533;B&#65533;h&#65533;&#65533;&#65533;&#65533;M&#65533;9}((&#65533;&#65533;P @&#65533;&#65533; &#65533;&#65533;&#65533;&#65533;&#608;&#65533;&#65533;q0&#65533;&#10250;&#65533;
TTE?D&#65533;`&#65533;&#65533;``%&#1847;&#65533;&#65533;@&#65533;&#65533;	F&#1416;&#65533;&#65533;D&#65533;&#65533;I&#65533;&#65533;&#65533;Q&#1400;&#65533;&#65533;&#65533;&#65533;&#65533;Z&#65533;P%&#65533;&#8967;hFg$&#65533;4&#65533;H&#65533;B2&#65533;0&#65533;PEu&#65533;&#65533;4&#65533;p&#65533;s&#65533; &#65533;8&#65533;4&#65533;0&#65533;&#65533;C	&#65533;&#65533;&8&#618;&#65533;{H 4J &#65533;&#65533;&#65533;z&#65533;&#65533;?L&#65533;&#65533;T 3&#65533;&#65533;a&#65533;k&#65533;&#65533;>H&#65533;&#1551;&#65533;&#65533;u&#65533;*h&#65533;&#65533;&#65533;v,+,&#65533;&#65533;c HF!L h&#65533;I&#65533;&#2009;&#65533;&#65533;&#65533;#&#549;&#65533;&#65533;&#65533; &#65533;&#527;l&#65533;{l&#65533; I&#1721;&#65533;&#65533;Il&#65533;&#65533;`%&#65533;&#65533;&#65533;	&#65533;~h&#65533;&#65533;&#65533;&#178;&#65533;&#65533; q&#65533;6&#65533;t&#516;X&#65533;&#65533; K&#65533; &#65533;&#65533;&#65533;t&#679;&#65533;V&#1298;&#65533;&#65533;&#65533;&#65533;2&#65533;&#65533;JL5&#1489;&#65533;&#65533;K&#65533;&#65533;&#65533;/J&#65533;&#65533;&#65533;&#65533;	&#65533;Ih&#65533;&#65533;&#65533;5&#65533;)@&#65533;I&#65533;&#65533;&#65533;0&#65533;&#65533;&#65533;KID&#1610;4&#577;&#65533;&#65533;&#65533;,U&#65533;&#65533;J&#65533;"U(&#65533;a&#65533;J&#65533;&#65533;&#444;K9&#65533;&#65533;&#65533;G&#65533;&#65533;&#65533;J&#1596;5}&#65533;48&#65533;&#1146;
&#65533;&#270;&#65533;$M&#65533;&#65533;K]J3&#65533;&#502;&#65533;!&#65533;k&#65533;&#65533;&#65533;4&#65533;&#65533;p&#65533;&#65533; &#65533;D&#65533;r&#65533;&#65533;<&#65533;I&#65533;8Bd&#65533;N&#65533;&#65533;+H*L&#65533;&#65533;|&#65533;&#65533;&#65533;&#616;&#65533;d&#65533;&#65533;&#65533;U&#65533;J&#65533;&#65533;&#65533;&#65533;$&#65533;&#65533;&#65533;)&#65533;r/k&#65533;&#65533;&#65533;j&#65533;&#32943;&#65533;&#65533;!@&#65533;&#65533;&#65533;"&#65533;&#65533;z&#65533;pL&#65533;P&#65533;*Z+`&#65533;&#65533;&#65533;&#65533;GZ&#65533;8QLQ}&#65533;m.&#65533;.&#65533;&#65533;&#65533;}&#65533;&#65533;2&#65533;&#65533;&#65533;-&#65533;O&#65533;,
&#65533;P&#65533;&#65533;P&#65533;q&#65533; &#65533;V&#65533;s&#65533;&#65533;j&#65533;&#65533;9&#65533;&#65533;&#65533;!&#65533;L"&#65533;R&#65533;&#65533;&#65533;B&#65533;M&#65533;&#65533;&#65533;&#65533;O&#65533;&#65533;&#1100;&#65533;&#65533;&-&#65533;!`O)&#847;&#65533;&#65533;"&#65533;&#65533;.u&#65533;#&#65533;&#65533;BD&#65533;1Bk&#65533;E&#65533;&#65533;z&#65533;&#65533;,&#65533;MS&#65533;H&#65533;`&#65533;@&#65533;&#65533;TB](&#65533;&#65533;&#65533;JR>&#65533;?&#65533;6)f2&#65533;(&#65533;)&#65533;T2&#65533;&#65533;I5&#65533;&#65533;1&#65533;3&#65533;%>&#65533;&#65533;<% ]TR-US%PU&#65533;&#65533;&#65533;SmUW}&#1360;HUU&#65533;	V&#65533;U[&#65533;U\&#65533;Y&#65533;U&#65533;&#65533;&#65533;\&#65533;U`5&#65533;]&#65533;U_Vc=&#1435;&#65533;Y-VdmVg&#65533;eUUf}Vj&#65533;V&#65533;&#65533;P&#65533;Vk&#65533;Vnl&#65533;Sm&#65533;Vq&#1521;&#65533;&#65533;,WrMWu&#65533;s&#65533;Qt]Wx&#65533;&#1482;hW&#65533;|Wy&#65533;W|&#65533;W&#65533;W|&#65533;&#65533;u&#65533;W&#65533;&#65533;WXq&#1597;X&#65533;M&#65533;j5&#1575;DX&#65533;}Xde&#1551;tX&#65533;&#65533;&#65533;&#65533;_&#65533;&#65533;z&#65533;X&#65533;&#65533;XX&#65533;Xg&#65533;X&#65533;Ya&#65533;R^&#65533;-Y&#65533;mV&#65533;&#65533;&#65533;5YMY&#65533;&#65533;&#1365;m&#65533;&#65533;&#1368;&#65533;&#65533;[u&#65533; `Y&#65533;&#65533;	&#65533;&#65533;Y&#65533;M&#65533;&#65533;&#1630;&#21541;@&#65533;&#65533;M&#65533;E&#65533;% &#1698;&#65533;&#65533;&#65533;SZ&#65533;-U&#65533;h&#1703;&#21508;&#65533;Y&#65533;&#65533;Z&#65533;&#1877;u&#65533;&#65533;-&#65533;&#65533;@&#65533;{&#65533; 
 &#65533;Z&#65533;E	 &#65533;&#65533;&#65533;&#65533;&#65533;!&#1059;&#65533;+m[&#65533;&#65533;&#33893;&#65533;[&#65533;&#65533;[*&_&#65533;[&#65533;M	8&#65533;&#65533; &#1814;-[&#65533;&#130;8\&#65533;&#65533;&#65533;A	&#65533;`&#1810;-%&#65533;*&#65533;&#65533;&#65533;&#65533;&#65533;\&#65533;pE. &#65533;&#65533;\b&#65533;)&#65533;2*PT&#65533;m&#65533;&#65533;	&#65533;&#65533;&#65533;1&#65533;e5&#65533;2.&#65533;t]&#65533;%&#65533;&#65533;&#65533;&#65533;&#65533;&#65533;&#1661;&#65533;^]&#65533;a:H&#65533; M&#65533;&#65533;&#65533;&#65533;}&#65533;55  &#65533;20&#65533;&#65533;^&#65533;&#65533;&#65533;&#497;&#65533;&#65533;T^&#65533;-!&#65533;0&#65533;x&#65533;&#65533;W&#65533;&#65533;XA&#1576;&#1963;-[%&#65533;&#65533;!x&#65533;&#65533;&#65533;RL&#65533;&#65533;&#65533;e&#1963;H^&#65533;%X&#65533;&#65533;&#65533;&#65533;&#65533;&#65533;&@&#65533;&#65533;&#65533;&#65533;F*P&#65533;}&#608;&#65533;&#1960;B&#65533;|	&#65533;;&#65533;&#65533;=!x&#65533;&#65533;&#65533;E&#65533;`*#b:&#65533;(&#65533;4&#65533; &#65533;x&#65533;4&#65533;Ya&#65533;&#65533;h&#315;&#65533;L&#65533;&#65533;l&#65533;&#65533;&#65533;&#65533;B0&#65533;&#65533;&#65533;:&#65533;&#65533;&#65533;&#1546;&#769;&#65533;*&#65533;&#65533;=&#65533;&#65533;q&#65533;&#65533;&#65533;-&#65533;U&#65533; ?&#65533;%~a&#65533;&#65533;&#65533;&#65533;b&#65533;a&#65533;&#65533;&#65533;&#65533;+c&#65533;&#65533;c&#65533;&#65533;&#65533;&#65533;D	&#1026;&#65533;&#65533;5N&#65533;&#65533;)&#65533;&#65533;(&#65533;M&#65533;7&#65533;&#65533;5&#65533;&#65533;i8&#65533;&#283;&#65533;&#65533;&#65533;~&#65533;&#65533;!~&#65533;9O/~U	X9&#65533;&#65533;2&#65533;(&#65533;P&#65533;A&#65533;&#65533;&#65533;&#65533;!&#65533;>4F&#65533;(9^&#65533;&#33021;&#65533;&#65533;B&#65533;d%&#65533;&#65533;&#635;&#65533;"&#65533;4&#65533;&#65533;&#65533;2V&#65533;d\=&#65533;{ &#65533;
&#65533;&#65533;&#65533;A#&#65533;d&#65533;&#65533;&#65533;&#65533;:&#65533;!2&#65533;&#65533;&#65533;~&#65533;(@&#65533;9&#65533;&#65533;A&#65533;&#65533;>&#65533;&#65533;'&#65533;&#65533;^&#65533;;&#65533;&#65533;LD-W&#65533;&#65533;B&#65533;&#1994;&#65533;J&#65533;Te&#65533; &#65533;p&#65533;55&#65533;&#65533;Q&#65533;K&#65533;&#65533;&#65533;0y&#65533;']F^&#65533;e~&#65533;=&#514;5&#65533;G&#65533;BGp&#65533;)&#65533;B0w&#65533;f&#65533;4S&#65533;&#65533;&#65533;Js)4&#328;xDp&#65533;9&#65533;e&#65533;f&#65533;&#65533;&#65533;T	&#65533;0&#65533;&#65533;P&#65533;&#65533;&#65533;&#677;i&#65533;0&#65533;&#65533;1&#65533;3&#65533;&#65533; h&#65533;~&#65533;V&#65533;&#65533;)&#1410;C(&#65533;C&#65533;K&&#65533;~v&#65533;.'tF&#65533;*&#65533;#=S&#65533;&#65533;:h&#65533;b&#65533;&#65533;&#65533;&#65533;`w&#65533;`&#65533;&#328;%5&#65533;n&#65533;9&#65533;@&#65533;&#65533;&#732;&#65533;5C&#65533;bP&#65533; x&#65533;u&#65533;vg&#65533;F&#65533;c&#65533;&#65533;&#65533;N&#65533;&#31574;&#65533;+"&#65533;^&#65533; &#65533;&#65533;&#65533;i&#65533;&#65533;&#65533;&#1764;&#65533;0&#65533;&#65533;&#65533;&#65533;&#65533; &#65533;&#65533;&#65533;&#65533;&#65533;&&#65533;&#65533;A;&#65533;&#65533;F&#65533;&#65533;&#65533;&#65533;'*x&#65533;&#65533;&#65533;&#794;h C+&#65533;&#65533;&#65533;&#65533;v&#65533;/ &#65533;^i&#65533;K&#65533;&#65533;,(~&#65533;l>&#65533;"&#65533;&#65533;&#65533;Z&#65533;
9&#65533;&#65533;&#65533;&#65533;&#65533;&&#65533;sP@&#65533;&#65533;/	&#65533;p 3A&#65533;k&#401;&#65533;&#65533;&#65533;&#65533;&#65533;k&#23633;&#65533;&#65533;a&#65533;?bR7-&#65533;&#65533;&#65533; &#65533;&#65533;6"&#65533;&#331;&#65533;l&#65533;&#65533;eP&#65533;&#65533;&#65533;zn&#65533;w&#65533;b%Fc&#65533;&#65533;em&#65533;~lD3&#65533;A&#65533;T%&#65533;
&#65533; Q&#65533;&#65533;&#65533;"&#1693;&#65533;`&#65533;m&#65533;&#65533; &#65533;&#65533;,&#65533;x&#65533;&#65533;_&#65533;&#65533;F&#65533;v&#65533;&#1918;&#65533;&#65533;6&#65533;&#65533;.&#65533;&#65533;&#65533;&#65533;
&#65533;pX
&#65533; &#65533;KZk;&#65533;n&#65533;6&#65533;^&#65533;a&#65533;:aP&#65533;q&#65533;i&#65533;oQ&#65533;&#65533;&#65533;&#65533;&#65533;" R&#65533;Cj&#65533;&#65533;&#65533;&#65533;X`&#65533;E&#65533;0*&#65533;m&#65533;&#65533;O&#65533;	&#65533;o&#65533;&#65533;i&#65533;&#65533;&#65533;&#65533;&#65533;c#&#65533;&#65533;FeRA&#65533;&#65533;&#65533;i&#65533;Q&#65533;&#1569;&#65533;&#65533;&#65533;&#3072;08&#65533;,&#65533;`l&#65533;&#65533;&#65533;'&#65533;&#65533;.&#65533;&#65533;&#65533;&#65533;>qo&#65533;U&#1223;%{oi&#65533;{&#65533;&#624;&#65533; &#989;&#65533;J&#65533;&#65533;9&#65533;8&#65533;&#65533;E&#65533;&#65533;h*&#65533;&#65533;)SZ&#1450;C&#65533;&#65533;&#65533;.FN&#550;9&#65533;&#65533;&#1048;b&#65533;&#65533;	&#65533;33?&#65533;N&#65533;n?P&#65533;>&#65533;b=&#65533;l8&#65533;&#65533;@Xj&#65533;xm}&#65533;&#65533;|R&#65533;&#65533;&#65533;:&#65533;&#65533;p&#65533;&#65533;4(M)&#65533;:TD&#65533;%	&#1042;&#65533;"	3&#65533;&#65533;&#65533;&#65533;q&#65533;&#65533;I&#65533;&#65533;&#65533;Z@T&#65533;&#65533;=7&#513;R>>%%0`&#65533;&#65533; &#576;9`&#65533;0H3Qg&#65533;V&#65533;lNv&#65533;&#65533;n&#65533;v7&#65533;W&#65533;&#65533;&#65533;t7&#65533;@&#65533;&#65533;&#65533;&#65533;&#65533;[&#65533;Px &#65533;
YW&#65533;&#65533;&#65533;&#1155;&#65533;*0&#65533;00(&#65533;7)&#65533;&#65533;&#65533;&#65533;&#65533;&#65533;&#65533;H&#65533;x&#65533;&#65533;&#65533;&#65533;u&#65533;1&#65533; &#65533;*&#65533;Q&#65533;`+&#65533;&#65533;/&#65533;&#678;&#65533;Fxu6"&#65533;&#65533;&#65533;&#65533;CGu87&#65533;{5&#65533;&#65533;z&#65533;sc&#65533;&#65533;4&#65533;&#65533;@`q'Q.;&#65533;&#65533;&#65533;.&#65533;g&#65533;&#65533;&#65533;&#65533;$&#65533;&#65533;B&#65533;&#65533;&#1155;&#65533;&#65533;&#65533;&#65533;&#65533;&#65533;&#65533;&#65533;&#65533;:L&#65533;&#65533;&#65533;&#65533;m&#65533;y8&#65533;&#65533;&#65533;&#65533;&#65533;g&#65533;y{&#65533;sV&#65533;8Oh&#65533; x&#65533;&#65533;&#65533;&#65533;|`'&#65533;&#65533;b.U&#65533;&#65533;[&#65533;!x&#65533;R&#65533;@&#65533;Qo&#65533;&#65533;&#65533;!`&#65533;&#65533;&#65533;W&#65533;&#1198;&#65533;z&#65533;&#65533;
Q&#65533;/&#65533;&#65533;a)k"&#65533;V&#65533;~&#65533;l{8/&#65533;)k&#65533;{%eV{Wg&#65533;V&#65533; &#65533;&#65533;&#65533;N&#65533;&#65533;$K&#65533;$Mj&#65533;&#65533;s&#65533;&#65533;&#65533;m&#65533;&#65533;
~&#65533;~&#65533;o&#65533;Xw&#65533;&#65533;&#65533; &#65533;{3w&#65533;&#65533;h:&#65533;gw&#65533;&#65533; P&#65533;&#65533;&#65533;4Pc&#65533;&#65533;&#65533;9n&#65533;o
'&#65533;&#65533;&#65533;=&#65533;&#65533;a2&#65533;m}&#65533;$~&#65533;"<&#65533;}&#65533;&#65533;&#65533;vZ&#65533;t&#65533;&#65533;&#65533;&#65533;&#65533;7&#65533;&#65533;A&#65533;,h&#65533; B~Hh&#65533;&#65533;!&#264;'R&#65533;h&#65533;"&#396;7V&#65533;H	C&#65533;2,p&#65533;h&#65533;<h@&#65533;PA' &#65533;&#65533;y&#65533;&#65533;%S&#65533;&#65533;i&#65533;B&#65533;&#65533;&#65533;T{&#1603;&#65533;&#996;J&#65533;2]z&#65533;a&#65533;&#65533;R&#65533;C&#767;&#65533;Z&#65533;r&#65533;&#65533;&#65533;+&#1584;b&#65533;n&#65533;b&#65533;&#65533;&#1332;6l&#65533;&#65533;-\&#65533;&#65533;$&#65533;(&#65533;0&#65533;C2&#65533;&#65533;&#65533;&#65533;xp&#65533;&#65533;$&#65533;&#65533;&#65533;p&#65533;&#65533;&#65533; r$&#65533;&#530;'K| &#65533;&#1716;&#65533;&#65533;&#65533;#&#65533;&#65533;3&#65533;&#65533;]Y&#65533;&#65533;'sZ&#65533;w)&#65533;n&#65533;&#65533;$2N b@&#65533;&#65533;&#65533;2J&#65533;<&#65533;&#65533;&#65533;&#65533;&#135;c&#65533;&#65533;uB>&#65533;&#1993;n&#65533;&#65533;yVaV&#65533; &#65533;&#65533;&#65533;8&#65533;&#65533;&#1719;s&#65533;&#65533;&#1895;&#65533;&#65533;R&#65533;X&#65533;<z&#65533;}&#65533;&#65533;&#65533;&#65533;&#65533;&#65533;&#65533;&#65533;&#1263;o&#65533;bx&#65533;&#65533;&#65533;&#65533;&#65533;?&#65533;Y&#158;~&#65533;w&#65533;	*&#65533; &#65533;2&#65533;W A&#65533;&#65533; &#65533;&#65533;2&#65533;k1\&#65533;z&#65533;!&#65533;&#65533;=!&#65533;Ux&#65533;h\&#65533;vZ&#65533;HPA&#65533;!&#65533;8#&#65533;5&#65533;&#65533;&#65533;A8&#65533;U&#65533;&#65533;&#65533;#h<&#384;V&#65533;&#65533;h#&#65533;I*&#65533;&#65533;S9f&#65533;O'&#65533;9%YZX$&#65533;-&#65533;%&#65533;]"8&#65533;~zX&#65533;&#65533;&#65533;e~&#65533;Hi"dh&#65533;8x&#65533;&&#65533;q&#65533; HT&#65533;a&#65533;V9b&&#65533;]&#65533;&#65533;,&#65533;CJ&#65533;('&#65533;&#65533;*Z&#65533;=&#65533;_}J&#65533;&#65533;&#65533;V&#65533;Pd =&#65533;(&#65533;&#65533;.ZBH:&#65533;&#65533;Ji{N:)&#65533;&#65533;a,&#65533;&#65533;&#65533;Bo&#65533;&#65533;:&#65533;&#65533;x4&#65533;&#65533;Q&#65533;&#65533;:&#65533;&#65533;18&#65533;T&#65533;&#65533;&#65533;*&#65533;l&#65533;&#336;	w&#65533;&#65533;UQL&#65533;&#65533;&#65533;g&#65533;&#262;R '$&#65533;,&#65533;&#65533;"&#65533;e&#65533;&#65533;Z&#65533;>b{&#65533;#B
$&#65533;xO&#65533; n &#65533;&#65533;&#65533;&#65533;&#65533;&#65533;&#65533;&#65533;&#65533; d(&#65533;t&#829;&#65533;k&#65533;&#65533;BA,[!&#65533;&#230;&#65533;Z|&#65533;R&#65533;&#65533; &#65533;H&#65533;&#65533;&#65533;P&#65533;&#65533;&#65533;&#65533;&#374;1d1l&#65533;Fl&#65533;qH&#65533;&#65533;P1&#65533;5&#65533;%&#65533;&#65533;&#65533;Od&#65533;&#65533;Q&#65533;k2&#65533;&#65533;+&#65533;n`&#65533;&#65533;&#65533;&#65533;*&#65533;&#65533;<&#65533;&#65533;&#65533;&#65533;tHHx&#65533;&#65533;[&#65533;&#65533;&#65533;D/<A&#65533;&#65533;&#65533;&#65533;&#65533;~Ol&#65533; &#65533;&#65533;&#65533;&#65533;T&#749;(&#65533;&#65533; &#65533;F&#65533;`&#65533;"&#65533;<&#65533; b>H&#640;&#65533;&#65533;&#65533;&#65533;l&#65533;)p&#65533;&#65533;8&#65533;u&#65533;pB&#65533;Q&#65533;&#65533;>?i
&#65533;]5&#65533;&#65533;D&#65533;QviA<&#65533;$?F&#306; &#65533;&#65533;&#65533;!&#65533;&#65533;9&#65533;5Z}&#65533;&#65533;(&#65533;&#65533;&#65533;O&#65533;&#65533;J&#65533;&#65533;`b&#65533;&#65533;;r&#65533;@&#65533;&#65533;&#65533;O&#65533;&#65533;&#65533;&#65533;  -0 u&#65533;&#65533;&#1511;&#65533;&#65533;m&#65533;&#65533;&#65533;&#258;6&#65533;N&#65533;&#65533;a&#65533;?&#65533;&#65533;&#65533;@&#65533;/O&#65533;&#65533;&#65533;Nm&#65533;&#65533;n=&#65533;&#65533;Y&#65533;&#65533;&#65533;&#65533;.&#65533;&#65533;&#65533;&#65533;&#65533;xf&#65533; &#65533;&#1031;&#65533;A &#65533;E  &#65533;&#65533;&#1530;&#65533;v%&#65533;^&#65533;20&#65533;08&#65533;&#65533;rx&#65533;O&#65533;&#423;2*&#65533;&#65533;\&#65533;&#24431; j[&#65533;	B&#65533;&#65533; T-&#65533;&#65533;b4(D&#65533;&#65533;&#65533;&#65533;&#65533;(&#65533;&#65533;&#1360; | &#65533;&#65533;b0&#65533;&#65533;&#65533;[&#65533;&#65533;e&#65533;&#65533;MD&#65533;M0&#65533;&#65533;&#65533;&#65533;2&#65533;@&#65533;!RE&#65533;&#65533;&#65533;C&#65533;&#65533;0s_<&#65533;&#65533;&#574;&#65533;!V&#65533;#W&#65533;P&#65533;	&#65533;&#65533;&#65533;#AT&#65533;&#65533;1w=8p&#65533;C&#65533;&#65533;B@<P&#65533;&#65533;H&#65533;&#65533;&#65533;@&#65533;X0&#65533;&#65533;
TX&#65533;&#65533;&#65533;&#65533;]&#65533;b&#65533;&#65533;&#65533;ES&D&#65533;&#65533;8|&#65533;Ai&#65533;@@R&#65533;&#65533;`@&#65533;gI%&#65533;&#65533;t&#65533;&#65533;]2	&#65533;\"-&#65533;&#65533;T&#65533;o&#65533;\p%6&#65533;"-&#65533;r&#65533;N&#65533;D4&#65533;bKF.&#65533;&#65533;&#65533;/&#968;&#65533;x&#65533;&#65533;0&#65533; 0@&#65533;8&#65533;A'&#65533;iNpQ	&&#65533;&#65533;&#65533;&#153;&#65533;/!&#1868;A&#65533;`&#65533;l24&#65533;}&#65533;&#65533;A&#449;BR&#65533;`&#65533;&#65533;i&#65533;&#65533;h&#65533;&#65533;B&#65533;	d&#65533;&#65533;&#65533;&#65533;h&#65533;>&#65533;O&#65533;&#819;&#65533;&#65533;&#65533;&#65533;	<Y9&#65533;*&#65533;&#65533; }&#65533;	-j&#65533;!&#65533;[|C*T&#65533;b&#65533;&#65533;+]+&#65533;&#65533;S&#65533;^4&#65533;8c.=%&#65533;2&#65533;$&#65533;e;Q&#65533;&#65533;&#65533;&#65533;A&#65533;&#65533;$J&#1026;{&#65533;`6&#65533;&#65533;&#65533;&#65533; &#65533;:n&#65533;&#65533;L&#65533;E&#65533;`&#1059;&#65533;&#65533;&#65533;*^&#65533;RT&#65533;&#65533;5((8&#2026;#<&#65533;&#65533;(&#649;&#65533;&#325;&#65533;&#65533;""&#65533;Ix &#65533;(E&#65533;V&#65533;&#65533;&#65533;&#65533;'X&#65533;Y@&#65533;5&#65533;&#65533;&#65533;&#65533;b&#65533;U&#1269;.@&#65533;m-&#65533;`3&#1225;"P&#65533;&#65533;|&#65533;k^s;&#65533;4&#65533;AZ&#65533;&#65533;D&#65533;&#65533;&#65533;&#1570;&#65533;&#65533;&#65533;m&#65533;?9&#65533;&#65533;&#65533;2&#65533;
a&#65533;AUc*&#65533;&#65533;&#10897;&#65533;d&#65533;+&#65533;&#65533;n&#65533;&#65533;&#65533;&#65533;.x&#65533;[Y&#65533;5&#65533;&#1661;nda @Lw61=A z&#65533;&#65533;2w&#65533;&#949;)	]&#65533;&#1701;73E&#65533;o&#65533;&#65533;B&#65533;L&#65533;&&#65533;&#65533;&#65533;&#65533;&#65533;&#65533;U&#65533;l&#65533;h&#65533;&#65533;"&#65533;&#65533;&#65533;/&#65533;3&#65533;&#65533;&#65533;&#65533;&#879;kcAJ&#65533;F&#65533;@&#65533;p&#65533;&#65533;G&#65533;&#65533;A&#65533;&#65533;&#65533;.&#65533;!&#65533;&#65533;&#65533;&#65533;fAp&#65533;RK,&#65533;	gt&#65533;&#65533;}&#65533;F9&#65533;&#65533;&#65533;r&#65533;&#65533;C&#65533;&#65533;&#821;&#65533;&#65533;&#65533;=n&#65533;u[#&#65533;&#65533;&#65533;&#65533;&#65533;&#65533;-&#65533;&#65533;o&#65533;m&#65533;G&#65533;BW&#65533;f&#65533;#a+b&#65533;&#65533;&#65533;&#65533;n&#65533;&#65533;?&#65533;,&#65533;9&#1273;&#65533;q~&#65533;e?&#65533;&#65533;F &#65533;#lB&#65533;a&#65533;W&#65533;2n&#65533;&#65533;h&#65533;p&#65533;3&#65533;&#65533;[!/&#65533;&#1174;&#65533;4&#65533;&#65533;&#65533;8&#65533;&#65533;&#65533;&#65533;&#65533;P&#65533;E&#65533;@&#65533;&#65533;&#65533;&#65533;b&#65533;:a&#1177;~5&#65533;c&#65533;&#65533;Mw&#65533;&#65533;5&#65533;&#65533;&#65533;&#65533;R&#65533;&#65533;Gp&#279;&#65533;&#65533; &#65533;&#65533;&#65533;&#65533;5&#65533;&#65533;&#65533;&#65533;/&#65533;A0pq&#1863;Q&#65533;&#65533;&#65533;TJ&#65533;&#65533;P&#65533;&#65533;&#65533;&#65533;(h!&#65533;&#65533;&#65533;&#65533;q&#65533;&#65533;&#65533;&#65533;&#65533;4
&#65533;ii'&#65533;&#65533;&#65533;&#65533;P[{&#65533;&#65533;&#65533;&#65533;BE&#749;&#65533;}&#65533;&#65533;&#36154;&#65533;j&#65533;&#65533;&#65533;>&#65533;&#65533;&#65533; &#65533;B&#65533;&#65533;&#65533;5
&#65533;@|&#65533;&#65533;&#65533;&#65533;DP&#65533;B;|:&#65533;.&#65533;#v&#65533;&#65533;&#65533;&#65533;B&#65533;&#220;&#65533;&#65533;@E&#65533;&#65533;/.sL
&#65533;&#65533;x&#65533;&#65533;-&#65533;AA%9&#65533;]&#581;A|y&#65533;9&#65533;1&#65533;&#65533; q(|&#65533;&#65533;3&#65533;`;&#65533;&#65533;V&#65533; &#65533;&#65533;QW&#65533;&#65533;\&#65533;A&#65533;&#65533;n'0&#65533;&#65533;&#65533;&#65533;&#65533;&#65533;&#65533;&#65533;[Q&#65533;&#65533;w"&#65533;P;?&#65533; uBl&#65533;&#65533;W?&#65533;&#65533;j&#65533;qa&#65533;~_&#65533;!&#65533;&#65533;C[&#65533;&#65533;&#277;&#65533;v&#65533;&#65533;&#65533;p&#65533;&#65533;1:a&#65533;"8AU&#65533;&#65533;8&#65533;&#65533;&#65533;&#65533;,&#65533;a&#65533;&#65533;&#65533;&#65533;.&#65533;&#65533;&#65533;a&#65533;&#65533;&#65533;&#65533;&#65533;,&#65533;&#65533;-W&#65533;&#65533;&#1033;/&#65533;&#65533;&#65533;/&#65533;&#65533;&#65533;&#587;&#65533;&#65533;Nh&#65533;&#65533;`&#65533;&#65533;&#65533;=&#65533;&#65533;;&#65533;A&#65533;&#65533;&#65533;3&#65533;&#65533;&#65533;&#65533;&#65533;;At&#65533;~&#1946;/~&#65533;&#65533;~|&#65533;&#65533;&#65533;zh&#65533;&#65533; &#65533;&#65533;&#65533;"8?&#65533;?&#65533;/&#65533;&#65533;|x?&#65533;&#65533;.&#65533;&#65533;&#479;&#65533;`&#65533;&#65533;&#65533;&#65533;&#65533;&#65533;&#65533;&#65533;&#65533;/B+ &#65533;&#65533;U&#65533;&#65533;&#65533;&#65533;&#65533;&#65533;&#65533;y&#65533;(&#65533;B9F&#65533;g&#65533;A&#65533;B!&#65533;&#65533;E&#65533;&#65533;]v&#65533;~ &#65533;`. &#65533; 8&#65533;&#65533;I&#65533;
&#65533;`zL&#65533;!p&#65533;0&#65533;&#65533;a&#65533;T_&#65533; &#65533;&#65533;&#65533;&#65533;&#65533;&#65533;&#65533;i`r&#65533;&#65533;&#65533;0p&#65533;&#1009; &a&#189;&#65533;#&#65533;&#65533;`&#65533;&#65533;b &#65533;&#65533;`&#65533;i&#65533;&#65533;&#65533;e&#65533;&#65533;&#65533;&#65533;h&#65533;&#65533;&#1888;a
&#65533;&#65533;&#65533; &#65533;#&#65533;*!&#65533;&#65533;&#65533;&#65533;&#65533;!&#65533;&#65533;r&#65533;!8&#65533;a&#65533;a&#65533;&#65533;!&#65533;&#65533;&#65533; "!&#65533;!""&&#65533;"."#6&#65533;#>"$F&#65533;$N"%V&#65533;%^"&f&#65533;&n"'v&#65533;'~"(&#65533;&#65533;(&#65533;")&#65533;&#65533;)&#65533;"*&#65533;&#65533;*&#65533;"+&#65533;&#65533;+&#65533;",&#418;,&#65533;"-&#1442;-&#65533;".&#65533;.&#65533;"/&#65533;&#65533;/&#65533;"0&#65533;0#1&#65533;1#2&&#65533;2.#36&#65533;3>#4F&#65533;4N#5V&#65533;5^#6f&#65533;6n#7v&#65533;7~#8&#65533;&#65533;8&#65533;#9&#65533;&#65533;9&#65533;&#65533;3 !&#65533;	 &#65533; ,    &#65533;&#65533; &#65533; &#65533;	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+_&#956;&#65533;&#65533;&#65533;&#1059;K&#65533;N&#65533;&#65533;&#65533;&#65533;&#1587;k&#65533;&#957;&#65533;&#65533;&#65533;&#65533;&#203;&#65533;O&#65533;&#65533;&#65533;&#65533;&#65533;&#1259;_&#1022;&#65533;&#65533;&#65533;&#65533;&#65533;&#735;O&#65533;&#65533;&#65533;&#65533;&#65533;&#65533;&#65533;&#65533;&#1023;&#65533;&#65533;&#65533; (&#65533;&#65533;h&#65533;&#65533;&&#65533;&#65533;&#65533;6&#65533;&#65533;&#65533;F(&#65533;Vh&#65533;f&#65533;&#65533;v&#65533;&#65533; &#65533;(&#65533;$&#65533;h&#65533;(&#65533;&#65533;&#65533;,&#65533;&#65533;&#65533;0&#65533;(&#65533;4&#65533;h&#65533;8&#65533;&#65533;<&#65533;&#65533;&#65533;@)&#65533;D&#65533;'&#65533;E&#65533;6&#65533; &#65533;&#65533;!@&#65533;&#65533;	`&#65533;W&#65533;&#65533;&#65533;&#65533;1
&#65533;T&#65533;&#65533;$&#65533;&#65533;I&#65533;&#65533;V &#65533;hl9f&#65533;W&#65533;&#65533;q&#65533;I&#65533;&#65533;nz&&#65533;&#65533;^&#65533;&#65533;&#65533;j&#65533;IeO&#43609;q&#65533;Y&#65533;&#65533;&#65533;&#65533;&#65533;g&#65533;&#65533;^&#65533;&#65533;&#65533;V6z&#65533; ~riE&#65533;&#65533;N&#65533;g&#65533;\&#1177;&#65533;dZrJ&#65533;&#65533;N&#65533;m&#65533;&#65533;&&#65533;4&#65533;&#1705;TZ&#65533;&#65533;&#65533;I&#65533;&#65533;&#65533;4&#65533;&#65533;&#65533;T&#65533;1&#65533;&#65533;ri&#65533;&#65533;&#65533;&#65533;&#65533;&#65533; ;k&#65533;&#65533;&#65533;&#65533;&#65533;\&#65533;&#65533;f&#65533;&#65533;&#1536;&#65533;&#65533;&#65533;jc&#65533;qq&#65533;&#65533;&#65533;&a&#65533;&#65533;0{&#65533;&#1982;&#65533;&#65533;M@LIm;&#618;&#65533;&#65533;&#50182;\&#65533;&#65533;Di&#65533;&#65533;&#65533;3&#65533;C&#65533;&#65533;&#65533;2&#65533;[&#65533;&#65533;$&#65533;V&#65533;&#65533;%e.L&#65533; &#65533;&#65533;&#65533;&#65533;,A&#65533;`&#65533;&#65533;&#65533;&#65533;&#1392;&#65533;$c	:&#65533;&#65533;1&#65533;&#65533;&#65533;&#65533;Q&#65533;ND&#65533;A
8&#65533;s
&#65533;D&#65533;[&#65533;&#65533;&#65533;&#1234;l3@&#65533;&#65533;&#65533;mN&#65533;,&#65533;s
<}&#65533;&#65533;&#65533;%0&#65533;#&#65533;0O'&#743;&#65533;N8&#65533;&#65533;&#65533;8p&#65533;&#65533;&#65533;&#65533;%&#65533;&#65533;u|_&#65533;&#65533;&#65533;c&#65533;AD&#65533;U3&#65533;)&#65533;&#65533;&#65533;s&#65533;?&#65533;&#65533;&#65533;N&#65533;&#65533;J&#65533;&#65533;&#65533;rsl3&#492;&#65533;1&#65533;3&#65533;&#65533;ELM?&#65533;&#65533;SWMz&#1853;&#65533;&#65533;&#65533;&#65533;|i8&#65533;&#65533;!&#65533;8sM&#65533;&#65533;&#65533;/9&#65533;&#65533;TF&#65533;0&#65533;]7&#65533;e&#65533;&#65533;&#65533;&#65533;&#65533;&#65533;&#65533;D@|&#65533;&#65533;w@&#65533;&#65533;3&#65533;&#65533;;&#952;&#65533;;&#65533;/&#65533;&#65533;{&#1017;&#65533;TDO&#65533;&#65533;&#65533;&#65533;&#65533;&#65533;&#65533;&#65533;G&#65533;G&#65533;B&#65533;&#65533;&#65533;~}&#65533;3&#65533;&#65533;Ia&#65533;r&#65533;"&#65533;&#65533;&#65533;d&#11997;&#65533;&#65533;i&#65533;^{&#65533;&#65533;&#65533;&#65533; Z ^`g&#65533;&#65533;&#65533;OwKs&#65533;&#65533;"&#65533;&#65533;&#65533;&#65533;.|1	&#65533;1&#65533;&#497;&#65533;&#65533;&#65533;&#65533;&#567;3&#65533;&#65533;&#65533;K&#65533;c"&#65533;V&#65533;n3!&#65533; g&#65533;&#65533;&#65533;q&L&#65533;&#65533;&#65533;b&#65533;1&#65533;&#65533;/&#65533;a&#65533;n8&#65533;.1~w&#65533;&#65533;&#65533;&#65533;&#65533;&#65533;xR&#65533;&#65533;ib&#65533;#q%i BP&#65533;'&#65533;&#65533;KI-&#65533;&#65533;&#65533;U&#65533;d &#65533;x&#65533;&#65533;&#1390;&#65533;&#65533;&#65533;&#65533;&#65533;C:&#65533;&#65533;&#65533;[&#1001;d&#65533;8l&#65533;&#65533;&#65533;4?&#65533;&#65533;f&#65533;n&#65533;&#65533;&#65533;_D	;:6&#65533;p&#65533;o4$J&#65533;DE&#65533;&#65533;&#65533;&#65533;4&#65533;##&#65533;&#65533;&#65533;Y&#65533;&#65533;&#65533;4&#65533;*I2&#65533;I&#65533;&#65533;}O[B&#65533;&#65533;K&#65533;&#65533;&#593748;&#65533;/&#65533;&#65533;&#65533;&#65533;&#65533;^l&#65533;#R&#65533;&#551;s&#65533;&#65533;t&#65533;JP)&#65533;L&#65533;&#65533;&#65533;&#65533;{&#65533;&#65533;8&#784;&#65533;Ll8,"0&#65533;iM&#65533;P&#1239;&#65533;$6]&#65533;GF&#65533;&#65533; &#65533;&#65533;&#846;&#65533;C[&#65533;O&#65533;&#65533;$',&#65533;&#65533;&#65533;&#65533;u&#65533;M&#65533;K&#65533;&#65533;Jjv&#65533;&#65533;EQt&#65533; hI&#65533;)&#65533;t&#65533;3&#65533;&#65533;d&#65533;1&#1785;M&#65533;T&#65533;)&#65533;c&#65533;&#65533;P&#65533;0T&#65533;&#65533;d{&#65533;9&#65533;&#65533;&#65533;&#65533;	I&#65533;IQ&#65533;|&#65533;.E&#65533;H1&#65533;&#65533;K&2&#65533;&#1956;&#65533;?[&#65533;P&#65533;"S&#65533;m&#65533;NmZJ&#65533;&#65533;S&#65533;%&#65533;G}&#65533;N&#65533;&#65533;g&#65533;-T&#65533;I&#65533;&#65533;&#65533;&#65533;&#804;"y&#65533;QcJ&#65533;*"&#65533;&#65533;DM&#65533;V=b&#65533;JJ5&#65533;L&#65533;(P&#65533;SV&#65533;N3&#65533;U&#65533;jT&#65533;&#65533;&#65533;E&#65533;&#65533;&#65533;r&#65533;&#65533;Y&#65533;jQ&#65533;&#65533;u&#65533; &#65533;&#65533;>&#65533;*&#316;&#65533;5&#65533;&#65533;l&#65533;_&#65533;&#65533;V&#65533;&#65533;t&#65533;BM*b&#1129;X&#250;5&#65533;pu&#65533;]WY&#65533;&#65533;&#65533;q&#65533;&#65533;\C&#65533;&#1567;&#65533;&#65533;&#65533;&#65533;l>	&#65533;&#65533;&#338;&#65533;&#65533;&#65533;=&#65533;SS;&#1606;&#65533;VV&#65533;ze&#65533;l&#65533;&#65533;:&#65533;6&#65533;&#65533;e&#65533;kWZ&#65533;&#65533;&#65533;&#65533;=,p&#65533;z&#1737;&#65533;6&#65533;M=.g&#65533;&#65533;&#65533;&#65533;
&#65533;&#65533;&#65533;&#1901;q&#65533;&#65533;&#65533;&#65533;^6&#65533;&#65533;&#65533;+v&#65533;&#65533;&#65533;&#65533;27&#65533;&#65533;5mxC&#65533;^&#65533;J&#1532;&#65533;E&#65533;wU&#65533;^&#65533;d&#65533;&#65533;&#1390;]&#65533;;&#65533;:v&#65533;&#65533;/&#65533;2&#65533;_&#65533;N7&#65533;&#65533;pyG&#65533;_&#65533;&#65533;&#65533;&#65533;o{&#65533;a&#65533;&#65533;&#65533;&#65533;Uo&#65533;{&#65533;&#65533;f&#65533;&#65533;&#65533;p|)<bO&#65533;&#65533;&I&#65533;{&#65533;`x&#65533;!&#65533;n&#65533;,`&#65533;&#65533;&#374;E/&#65533;kR&#65533;&#1432;&#65533;&#65533;/&#65533;&#65533;{&#65533;&#65533;&#65533;&#65533;&#65533;?^j&#65533;&#65533;&#65533;a&#65533;&#408;&#65533;/f&#65533;_&#65533;&#65533;&#65533;&#65533;5&#65533;p&#65533;A\d%Y&#65533;_&#65533;&#906;&#65533;<d$?&#65533;&#65533;W&#65533;&#65533;a&#65533;&#23110;&#65533;&#65533;&#65533;I&#65533;`5\b'&#65533;&#1628;6&#65533;C2g&#65533;&#65533;&#65533;q&#65533;&#65533;zf &#2008;&#65533;u&&#65533;&#65533;&#65533; &#65533;&#711;s&#65533;&#65533;h5&#65533;8&#65533;&#65533;&#65533;s&#65533;&#65533;&#65533;&#65533;&#65533;&#851;&#65533;s&#65533;&#65533;:h4&#65533;&#65533;C&#65533;&#65533;	&#65533;g&#790;&#65533;&#65533;&f&#65533;&#65533;&#65533;h=/&#1101;&s&#65533;&#65533;&#65533;j&#65533;&#65533;#&#65533;&u&#65533;5&#65533;jO&#65533;&#65533;&#65533;0u&#65533;=&#65533;g(&#65533;&#65533;&#311;v&#65533;&#65533;&#65533;mS&#65533;&#1249;6&#65533;&#65533;-&#65533;&#65533;&#65533;&#987;&#65533;&#65533;X&#65533;&#65533;lI&#65533;&#65533;&#65533;&#65533;H&#65533;Q|n&#65533;|&#65533;&#1465;nH&#65533;&#65533; &#1595;&#65533;F4&#65533;p&#65533;3&#65533;&#65533;&#65533;^&#65533;&#65533;M@p&#65533;"&#65533;0 &#65533;&#65533;88X&#65533;&#65533;'~&#65533;&#65533;&#65533;C&#65533;&#65533;8&#65533;&#65533; x|&#65533;Y&#65533;&#65533;O&#65533;&#65533;c&#16033;&#65533;&#65533;&#65533;7 &#65533;~| &#65533;&#65533;&#65533;&#65533;&#65533;&#65533;8&#65533;9&#65533;a&#65533;%&#65533;&#65533;&#65533;@&#65533;&#1031;N&#65533;&#65533;&#65533;&#65533;&#65533;\Xlb{;&#65533;&#65533;&#65533;W&#65533;o/&#65533;&&#65533;&#65533;&#65533;~&#65533;L&#65533;&#65533;&#65533;`&#65533;&#65533;y&#65533;]&#65533;&#65533;&#65533;hO{&#568;&#65533;&#65533;0 &#65533;&#65533;&#65533;&#65533; &#65533;hl&#65533;&#65533;iH&#65533;&#65533;&#65533;&#65533;mGd&#65533;U/ &#65533;&#65533;&#65533;&#65533;&#65533;&#65533;^7&#65533;&#1513;&#65533;&#65533;'&#65533;&#65533;x&#65533;p&#65533;&#65533;&#65533;/&#65533;&#65533;%&#65533;yI`"&#65533;P&#65533;&#65533;G&#65533;&#65533;&#65533;s^&#65533;&#65533;|0&#65533;z&#65533;o&#65533;&#65533;<&#65533;A#f&#65533;Z&#1058;&#65533;k?&#65533;"&#65533;s%&#65533;=&#65533;s&#65533;{&#65533;.&#65533;+:&#65533;&#65533;@&#65533;+ &#65533;g&#65533;&#65533;;&#65533;&#65533;&#65533;&#65533;G&#65533;&#65533;o&#65533;&#65533;U&#65533;&#65533;X@x&#65533;&#65533;&#65533;&#65533;&#65533;O&#65533;&#65533;&#65533;H&#65533;&#65533;&#65533;&#65533;&#65533;&#65533;_&#65533;&#1031;,&#65533; &#65533;t&#65533;&#65533;&#65533;&#65533;}&#65533;&#65533;v&#65533;qzg|&#65533;VmQ+&#65533;|0&#65533;T&#65533;7&#65533;7y&#65533;W&#65533; &#65533;&#65533;Ro&#65533;~&#65533;&#65533;&#65533;~&#65533;~&#65533;&#65533;&#65533;&#65533;&#65533; &#65533;W&#65533;&#65533;	&#65533;2pa&#1024;&#65533;xH`&#65533;Ww&#65533;j&#65533;&#65533;i&#65533;r&#65533;&#65533;|3&#65533;0y&#65533;G&#65533;&#65533;~#&#65533;N~ &#65533;L&#65533;&#65533;8Q &#1540;R8~&#1540;P&#65533; 	(&#65533;&#65533;,x08&#65533;9Xreg4&#65533;(&#65533;py&#65533;`&#65533;H8&#65533;&#65533;&#65533;RK&#65533;r&#65533;O&#65533;`Q8&#65533;"X&#65533;x&#65533;~x&#65533;&#65533;&#65533;&#65533;\&#65533;&#1031;sa(i&#65533;=W&#65533;:G&#65533;&#65533;&#65533;F&#65533;&#65533;{&#65533;~p&#65533;RX&#65533;&#65533;t&#65533;&#65533;&#65533;~z&#65533;&#65533;!&#65533;P8 2&#65533;x5X `P>&#65533;w&#65533;&#1091;&#65533;gH dgLK@s&#65533;&#65533;&#65533;8P&#521;8&#65533;&#65533;&#513;&#65533;&#65533;S&#65533;&#1547;&#65533;&#65533;R &#65533;S8}8&#65533;'&#65533; g&#65533;&#65533;&#65533;&#65533;&#65533;g&#65533;&#65533;&#65533;s&#65533;&#65533;MK&#65533;&#1030;&#440;&#65533;J&#1549;&#65533;&#65533;&#65533;I&#65533;&#65533;&#65533;&#65533;X&#65533;y&#65533;N&#65533;va`&#65533; &#65533;S&#65533;X &0&#65533;`7&#65533;55&#65533;&#65533;!&#523;&#65533;X~&#65533;&#65533;R&#65533;&#65533;&#65533;&#65533;&#65533;I&#65533;M~`&#65533;&#65533;0 = vT&#65533; &#65533;&#65533;&#65533;&#65533;&#65533;pdv&#65533;x&#65533;&#65533; &#65533;9K&#65533;&#65533;&#65533;&#65533;&#65533;8&#65533;&#65533;~&Y&#65533;&&#65533;~&#65533;8~&#65533; %&#1040;	vJ`g &#65533;&#65533;Yp2&#65533;sap0&#65533;&#65533;`~&#65533;WC&#65533;&#65533;,Y&#65533;+Y&#65533;f5&#65533;&#1896;&#65533;HY~-&#65533;~&#65533;&#65533;-&#65533;&#65533;@&#65533;6	 &#65533; &#65533;&#65533;=&#65533;sa 8 	"&#65533;~L&#65533;BN&#65533;&#65533;Si&#65533;iI k)&#65533;P&#65533;T&#65533;&#65533;&#65533;&#65533;-&#65533;&#65533;_&#65533;&#65533;X&#65533;&#65533;&#1352;s&#65533;g&#65533;(I&#65533;Ri&#65533;#&#65533;&#65533;q&#1611;s&#65533;&#65533;m)&#65533;P&#65533;&#65533;&#65533;&#65533;g~I  0&#65533;8&#65533; 0 	&#65533;8&#65533;&#65533;&#65533;&#65533;R&#65533;7&#65533;&#65533;K&#65533;s&#65533;&#591;&#65533;I&#65533;&#65533;)&#65533;&#65533;&#65533;&#65533;isJ&#65533; &#1045;&#65533;&#65533;g0&#65533;6<P&#65533;i&#65533;&#65533;&#65533;&#65533;o&#536;n&#65533;&#65533;!&#65533;&#65533;&#65533;T&#65533;&#537;&#65533;&#65533;&#65533;&#65533;'&#65533;sHpI&#65533;i9&#65533;&#65533;&#65533;&#65533;&#65533;&#65533;&#65533;&#65533;&#65533;&#27162;M&#65533;&#65533;i&#65533;&#65533;B&#65533;&#1244;#&#65533;Q9&#65533;{h-p&#65533;7&#65533;&#65533;&#65533;1`&#65533; b&#65533;&#65533;&#1611;&#65533;&#65533;&#65533;F&#65533;&#1626;&#65533;&#65533;&#65533;J	&#65533;&#65533;&#65533;I&#65533;&#65533;&#65533;&#65533;&#65533;W &#65533;&#65533;&#65533; &#65533;7'%p&#65533;&#65533;X&#65533;&#65533;:&#65533;&#65533;1&#670;&#65533;&#65533;&#65533;/U&#65533;i&#65533;&#65533;i&#65533; &#65533;&#65533;&#65533; u&#65533; &#65533;&#65533;I&#65533;'&#65533;&#65533;&#65533;@0&#65533;Gq&#65533;<&#65533;&&#65533;&#65533;&#65533;&#1632;&#65533;h&#65533;&#65533;&#65533;&#65533;&#65533;&#65533;&#65533; -&#65533;&#65533;&#65533; u&#65533;>0&#65533;=&#65533;%
&#65533; &#65533;&#65533;x&#65533;(pP&#65533;&#65533;&#65533;&#65533;_&#65533;&#65533;&#65533;HD*&#65533;N*LP&#655;x&#65533;3&#65533; &#65533;> &#65533;0&#1061;&#65533;&#532; &#65533;+J~p	p&#65533;0&#65533;H&#65533;&#65533;&#65533;(&#65533;$&#65533;D |*&#65533;o&#65533;;q&#65533;&#65533;&#65533;&#65533;5w&#65533;i&#65533;&#65533;=&#65533; 
C&#65533;&#65533;&#65533;J&#65533;&#65533;
&#65533;=&#65533;1S&#65533;&#627;m*&#65533;&#3354;&#65533;&#65533;&#65533;&#671;&#65533;q&#65533;&#65533;&#65533;&#65533;&#65533;&#65533;&#65533;&#65533;j&#65533;&#65533;
&#65533;a:&#65533;&#65533;f:&#65533;c&#65533;["s&#65533;&#65533;Zs&&#65533;&#65533;|Q&#65533;&#65533;&#65533;&#65533;`X&#65533;&#65533;&#65533;&#65533;&#65533;&#65533;&#65533;&#65533;j&#65533;&#65533;&#65533;&#65533;&#65533;g3M&#65533;<&#65533;&#65533;Y&#65533;&#65533;5&#65533;t	
&#65533;JBp&#65533;&#1498;&#65533;&#65533;j&#65533;&#65533;:&#65533;E&#65533;&#65533;&#65533;)&#65533;Uj @&#65533;&#1581;&#65533;&#65533;&#65533;;&#611;&#65533;&#65533;&#65533;&#65533;
&#65533;	k&#65533;&#65533;&#65533;&#65533;
&#65533;&#65533; &#65533;+)	 &#65533;&#65533;&#65533; &#65533;G@&#65533;&#65533;`&#65533;!#9K0&#65533;&#65533;&#65533;&#65533;*&#65533;'&#65533;&#65533;&#65533;&#65533;[ &#65533;1e&#65533;&#65533;y	&#65533;&#65533;&#65533;1(&#65533;&#65533;&#690;&#65533;&#65533;L&#65533;&#65533;>;&#65533;#&#65533;=&#205217;&#65533;J&#65533;D&#1780;&#65533;&#65533;&#65533;&#65533;&#65533;R;&#65533;x &#65533;&#65533;&#65533;&#65533; &#65533;&#65533;4;&#65533;`K&#65533;&#65533;&#65533;&#65533;"c&#65533;a{&#65533;&#65533;V{&#65533;Y&#65533;&#65533; }2&#65533;h;&#65533;&#65533;&#65533;C&#65533;C&#65533;z&#65533;&#65533;0&#65533;S&#65533; 5&#65533;&#65533;&#65533;&#65533;T06G&#65533; &#65533;{&#65533;&#65533;N&#65533;1&#65533;&#65533;;Kp	&#65533;;&#65533;&#65533;&#65533;&#65533;Rp&#65533;&#65533;&#65533;5'&#65533;{s<&#2644;;&#65533;&#65533;&#65533;&#65533;49w&#65533;&#65533;@&#65533;&#65533;+&#65533;T 	&#65533;&#65533;&#65533;&#65533; &#65533;&#65533;&#65533;&#65533;&#65533;&#65533;8w&#698;&#65533;
&#65533;&#65533;N&#65533;&#65533;&#65533;{&#65533; &#65533;`&#65533;Cp&#65533;&#65533;k&#65533;&#65533;&#65533;&#65533;&#65533;;&#65533;9&#65533;&#65533;&#65533;i&#65533;&#571;&#65533;&#65533;&#65533;&#65533;&#65533;&#65533;&#65533;p
 &#65533;&#65533;k &#65533;&#65533;&#65533;&#65533;[&#65533;&#1051; &#65533;&#65533;s&#65533;9&#65533;&#65533;&#65533;&#65533;&#65533;s&#65533;&#65533;&#65533;&#65533;&#65533;[&#65533;&#65533; &#65533;&#65533;&#65533;&#65533;&#65533;!&#65533;&#65533;&#65533;(-&#65533;&#65533;&#65533;&#65533;
&#65533;&#65533;x&#65533;0 &#65533;57!&#65533;&#65533; &#65533;&#65533;+&#65533;&#65533;A&#65533;&#65533;&#65533;R0&#65533;:&#65533;@&#65533;<&#65533;$<&#65533;xP&#65533;2p:	&#65533;&#65533;&#65533;&#65533;;&#65533;&#65533;&#65533;&#65533;&#1387;`*&#65533;s&#65533;&#65533;-&#65533; &#65533;[&#65533;@&#65533;Ui&#65533;9&#65533;s&#1424; @&#65533;4l&#65533;1|&#65533;3&#65533;&#65533;&#65533;&#65533;G&#65533; &#65533;&#65533;'P&#65533;&#65533;ZL&#65533;'|&#65533;|s9&#65533; G@&#65533;P&#65533;&#65533;&#65533;&#65533;&#65533;[&#65533;,&#65533; S v=@&#65533;&#1720;&#65533;t<&#65533;]<	v&#65533;&#65533;b&#65533;&#65533;j\&#65533;M<&#65533;O&#65533;&#65533; ,m\&#65533;_&#65533;&#65533;A&#65533;&#65533; &#65533;Z&#462;&#65533;&#65533;8&#65533;&#65533;a&#65533;&#65533;
` @&#388;&#65533;&#65533;&#1855;&#65533;&#65533;&#65533;/&#65533;&#65533;
&#65533;&#65533;v&#65533;@&#65533;&#65533;X&#65533;&#65533;&#65533;&#65533;&&#609;x&#65533;&#65533;sS`&#65533;&#65533;&#608;&#65533;&#285;&#65533;&#415;|&#65533;4&#65533;&#65533;<&#65533;&#65533;`x?&#65533;&#65533;&#65533; &#65533;&#65533;&#65533;&#65533;<&#65533;
&#65533;8 \+vC&#65533; !pR&#65533;&#65533;&#65533;&#65533;2&#65533;&#65533;&#65533;L&#537;	&#65533;&#65533;,v?)0&#65533;&#1041;&#604;&#65533;&#65533; 	)&#65533;&#65533;_7|&#65533;&#602;&#65533;&#65533;j&#65533;&#65533;N&#65533;&#65533;&#65533;|&#65533;&#65533;<&#648;lxJ0&#65533;&#65533;x&#909;&#65533;&#65533;&#65533;&#65533;&#65533;V&#65533;&#641;P&#65533;b7&#727;|~&#65533;&#992;&#65533;&#962;&#65533;&#65533;&#65533;&#894;|!&#65533; f &#65533;&#65533;&#456;&#65533;q&#518;&#65533;&#65533;x`&#65533;&#65533;*&#1538;= &#65533;b9&#65533; &#65533;&#65533;<&#65533;m&#65533;&#65533;&#65533;&#65533;|&#65533;7&#65533;&#65533;&#65533;&#65533;o&#65533;=&#65533;j&#65533;}&#65533;x&#65533;&#65533;&#65533;+&#65533;&#65533;&#1538;=&#65533;`@&#65533;@&#65533;<&#65533;&#65533;f&#65533;&#65533;&#65533;&#65533;&#65533;Z&#65533;&#65533;Q&#65533;&#65533;&#65533;&#65533;f&#65533;&#65533;&#65533;&#65533;&#65533;G&#65533;8&#65533;&#65533;&#65533; &#65533;&#65533;VH&#65533;&#65533;&#65533;&#65533;]&#65533;&#65533;R}sTM&#65533;&#65533;,6&#65533;<&#65533;&#65533;]&#65533;&#1218;}&#65533;a&#65533;&#65533;c&#65533;C&#65533;{]sT&#65533;xk&#65533;&#65533;&#65533;}&#65533;P&#65533;&#1895;&#65533;&#211;&#1735;X&#65533;&#65533;)&#65533;]&#33098;&#65533;&#1586;&#65533;~}&#1398;&#65533;&#1580;&#65533;&#1374;&#65533;&#1712;&#65533;&#65533;&#65533;&#65533;G&#65533;&#65533;	P&#1421;m&#1670;&#65533;x&#65533;`}k&#65533;&#65533;&#65533;&#65533;m&#65533;z%&#65533;yp&#1816;&#65533; &#65533;&#65533;}&#65533;&#65533;&#65533;&#65533;&#65533;&#65533;&#65533;&#893;&#65533;&#653;&#65533;Y&#65533;y(&#65533;m&#65533;p&#65533;&#1538;&#65533;&#65533;&#65533;=P&#1722;&#65533;x&#1424;&#65533;&#65533; !&#65533;&#65533;Rp&#1009;&#1732;&#65533;^&#65533;&#65533;&#65533;&#65533;M&#65533;&#65533;GP&#65533;&#65533; &#65533;&#65533;90=&#65533; &#65533;.&#65533;&#65533;&#65533;4&#65533;|&#65533;&#65533;&#65533;&#65533;&#65533;/&#65533;&#65533;~&#65533;>&#65533;&#65533;M &#65533;&#1269;&#65533;&#65533;
&#65533;&#65533;fP&#65533;&#65533;=C=&#65533;$^&#65533;9S`&#65533;N&#65533;&#65533;m W&#65533;&#65533;N&#65533;2&#65533;&#961;&#65533;&#65533;=&#65533;8&#65533;&#65533;&#65533;=&#65533;&#65533;&#65533;&#65533;&#65533;&#65533;c&#65533;&#65533;>&#65533;&#65533; F~&#65533;&#65533;&#65533;&#65533;&#65533;L&#65533;&#65533;i7tM&#65533;&#65533;InG&#65533;&#65533;C&#65533;&#65533;&#65533;&#65533;&#65533;&#65533;&#65533;&#65533;&#65533;&#65533;&#65533;`&#65533;&#65533;&#65533;&#65533;f~&#65533;h&#65533;&#65533;j&#65533;&#65533;c&#65533;e&#65533;&#65533;p&#65533;r>&#65533;a&#65533;&#65533;{&#65533;&#65533;t&#65533;&#65533;z&#65533;&#65533;|&#65533;&#65533;5^&#65533;7&#65533;&#65533;>&#65533;^&#65533;|&#65533;&#65533;&#65533;&#65533;&#710;&#65533;&#65533;&#65533;&#65533;in&#65533;z&#65533;&#65533;>&#65533;^&#65533;&#65533;y!&#38334;&#65533;&#65533;&#40396;&#65533;x&#65533;&#65533;>&#65533;^&#43949;&#742;&#65533;&#65533;^&#65533;~&#65533;&#65533;&#65533;&#65533;}5w&#65533;-&#48670;&#65533;N&#65533;`&#47662;&#65533;&#65533;&#65533;q&#65533;&#49054;&#65533;&#65533;~&#65533;&#65533;&#65533;&#65533;~&#65533;&#65533;&#65533;&#65533;&#65533;.&#65533;&#65533;&#65533;&#65533;&#65533;>&#65533;&#65533;&#65533;&#65533;n&#65533;&#1374;&#65533;&#65533;&#65533;&#65533;&#1534;&#970;&#65533;&#65533;&#65533;&#65533;K&#65533;&#65533;&#65533;&#65533;&#65533;~&#65533;&#65533;&#65533;&#65533;n&#65533;&#65533;&#65533;&#65533;&#65533;&#65533;&#65533;&#65533;&#65533;&#65533;&#65533;&#65533;&#65533;&#65533;&#65533;J&#65533;&#65533;^&#65533;&#65533;~&#65533;!&#65533;&#65533;&#65533;~&#65533;h &#65533;^&#65533;&#65533; T&#65533;&#65533; &#65533;&#65533;_n&#65533;&#65533;&#65533;	P&#65533;&#65533;;&#65533;&#65533;	P&#65533;&#65533;&#65533;^&#65533;
&#65533;&#65533;o&#320;hP&#65533;`.&#65533;&#65533;*&#65533;&#65533;&#65533;&#65533;&#65533;I[x&#65533; 2&#65533;/&#65533;h&#65533;&#1440;&#65533;+&#65533;&#65533;~9&#65533;&#65533;[KJ&#65533;3?&#65533;&#65533; 
&#65533;&#65533;H&#65533;&#65533;M&#65533;&#65533;&#65533;KB?&#65533;2OC&#65533;&#65533;V/&#65533;Gp&#65533;&#65533;G&#65533;&#65533;&#65533;R/&#65533;&#65533;}&#65533;d&#65533;&#65533;Gp&#65533;&#65533;&#65533;\/&#65533;^&#65533;&#65533;:@c_&#65533;r/&#65533;M` h&#65533;L&#65533;k&#65533;&#65533;P&#65533;&#65533; &#65533;J0
&#65533;&#65533;s_&#65533;&#65533;&#65533;&#704;&#65533;&#65533;!&#65533;a&#65533;G&#65533;&#65533;N&#65533;&#65533;}/&#65533;&#65533;&#65533;&#65533;5&#65533;Il&#65533;&#65533;&#65533;R&#65533; =&#65533;.l&#65533;f &#65533;8p&#784;&#65533;&#65533;]&#65533;r&#65533;2&#65533;&#65533; &#65533;&#65533;!@&#65533;P&#65533;&#65533;q&#65533;&#65533;V&#65533;&#65533;	&#65533;&#65533;PX@&#65533;-&#961;&#65533;&#65533;&#65533;w&#65533;O_x&#65533;@X&#65533;	&#65533;&#65533;is&#65533;/&#65533;4&#65533;&#65533;=&#65533;)&#65533;&#65533;d&#65533;/&#65533; &#65533; &#65533;:`&#65533;/&#65533;&#65533;&#65533;h&#65533;&#65533;30p&#65533;&#65533;&#65533;&#65533;&#65533;&#65533;&#1455;&#65533;&#65533;/&#65533;&#65533;h&#65533;t G&#65533;$X&#65533;&#65533;A&#65533;	.d&#65533;&#65533;&#65533;C&#65533;%N&#65533;X&#65533;&#65533;&#326;
&#65533;}&#65533;&#65533;#,T&#65533;&#65533;(&#65533;&#65533;&#65533;I&#65533;)&#65533;&#65533;&#65533;&#65533;?&#65533;1e&#932;Y&#65533;&#65533;M&#65533;9u&#65533;&#65533;&#1619;&#28886;N&#44256;R&#65533;&#65533;2&#65533;&#65533;d&#65533;4&#65533;R&#65533;X&#194;&#65533;#S`&#65533;&#65533;&#65533;&#65533;W&#65533;a&#334;%&#65533;O&#65533;S&#65533;\&#65533;X&#65533;&#65533;&#65533;qW&#65533;|&#65533;&#65533;&#65533;]&#65533;y&#65533;&#65533;@&#65533;\&#65533;$&#65533;&#65533;&#1328;&#65533;{V&#65533;b&#1188;&#65533;c&#529;%O&#65533;,AA&#65533;!H&#65533;&#65533;&#65533;H3CZR	&#65533;&#65533;mG4JZ V&#65533;&#65533;&#65533;^&#1585;e&#65533;&#65533;&#65533;&#65533;&#65533;m%x&#65533;0Le&#65533;&#65533;b&#65533;P&^&#65533;&#65533;q&#65533;
&#65533;1gJ&#65533; 
z&#65533; &#65533;&#65533;K&#861;&#65533;J&#65533;&#65533;(]&#1509;]&#65533;&#65533;&#65533;&#65533;}&#65533;&#65533;&#65533;&#65533;@w &#1190;O&#65533;6c@&#65533;&#65533;&#65533;&#65533;&#65533;&#65533;Q&#65533;|&#65533;&#65533;&#65533;n&#65533;&$@+4&#65533;R&#65533;&#65533;&#65533;&#65533;&#65533;&#65533;&#65533;b&#65533;50&#1075;&#65533;BeR&#65533;=Oj&#65533;
 &#65533;&#65533;n&#65533;&#65533;&#65533;0&#65533;#&#65533;&#65533;&#65533; &#65533;L&#65533;&#65533;b&#65533;Q&#65533;&#65533;&#65533;J
*&#65533;c&#65533;%-A&#65533;&#65533;&#65533;&#65533;&#65533;&#65533;$(&#65533;-4&#65533;8&#65533;C
3&#65533;r&#65533;&#65533;6&#65533;C!&#65533;4 &#65533;&#65533; UdH&#65533;&#65533;B&#65533;p&#65533;&#65533;d&#65533;&#65533;ft&#65533;&#841;&#65533;H&#65533;&#65533; r&#65533;&#65533;&#65533;QL&#65533;-&#65533;&#65533;&#65533;"@ .}&#65533;gI&#65533;&#65533;&#65533;&#65533;
&#65533;l&#65533;B*#&#65533;&#65533;'+&#65533;/ID?j&#65533;@N&#65533;&#65533;&#65533;LL RtL&#65533;&:&#65533;$S&#65533;&#65533;&#65533;&#65533;&#402;B1&#65533;&#65533;#&#65533;&#65533;&#212;o&#65533;P&#65533;&#65533;&#65533;$&#65533;&#65533;3&#65533; &#65533;;&#65533;!&#65533;&#65533;d&#65533;&#65533;&#65533;&#65533;&#65533;&#65533;&#65533;&#65533;,&#65533;&#65533;&#65533;  &#65533;&#65533;[pi&#65533;&#65533;R&#65533;
=&#65533;#E&#65533;X&#65533;Z&#65533;A&#65533;@&#65533;n&#65533;&#65533;0&#65533;
&#65533;&#65533;&#65533;&#65533;&#65533;&#65533;H&#65533;&#65533;)8&#65533;V&#65533;f&#65533;&#1387;&#65533;&#65533;&#65533;J&#65533;jB&#65533;#&#65533;M 3:&#65533;&#65533;Y,y&#65533;&#65533;&#65533;&#65533;&#65533;NM&#65533;&#65533;8&#65533;2\&#65533;&#65533;&#65533;c&#65533;&#65533;]&#65533;l&#65533;e&#65533;&#65533;}&#65533;&#65533;O&#65533;U&#65533;&#65533;&#1266;
&#65533;Z&#65533;H&#65533;&#65533;1G4&#65533;&#65533;&#65533;`&#65533;J&#1030;&#65533;!&#65533;;&#65533;b&#65533;1&#65533;&#65533;&#65533;&#65533;) &#65533;+<&#65533;&#65533;#&#65533;A&#65533;&#65533;s&#65533;G&#1958;D&#65533;#O``9.,&#65533;&#1811;S&#65533;;&#1173;&#65533;6
d&#65533;&#65533;&#65533;&#65533;Qr&#65533;i@wy8&#65533;&#65533;&#65533;CD&#65533;&#65533;e&#65533;'33&#65533;$h)&#65533;F&#65533;O&#65533;&#65533;HO&#65533;&#65533;&#65533;)&#65533;&#65533;S&#65533;&#65533;@&#65533;&#65533;4M5&#65533;&#65533;h&#65533;&#65533;V&#65533;i&#65533;!&#65533;`&#65533;!td+&#65533;&#65533;&#1638;&#65533;&#65533;x&#65533;*L&#65533;9 &#65533;&#65533;v&#65533;&#65533;&#65533;&#65533;&#65533;&#254;&#65533;W&#65533;&#61165;?	(A	&#65533;=J-r&#65533;&#65533;&#65533;&#65533;&#65533; &#65533;T&#65533;`5@&#7698;&#65533;,8&#65533;&#65533;&#65533;&#65533;(&#65533;U5}5V&#65533;p&#65533;s&#65533;&#65533;Av'&#65533;&#65533;&#65533;&#65533;l	0f&#65533;&#65533;&#65533;pg|	RB &#65533;&#65533;H&#65533;&#65533;&#65533;&#65533; &#65533;&#65533;vD&#65533;&#65533;&#65533;&#65533;&#65533;&#65533;<&#65533;3a&#65533;&#65533;E'D&#65533;&#65533;&#65533;'*&#65533;C&#65533;&#65533;&#65533;&#65533;&#65533;"&ZIA
&#65533; 8&#65533;&#65533;&#65533;&#65533;&#65533;+!@Q&#65533;/&#65533;4&#65533;&#65533;&#65533;&#65533;&#65533;&#65533;&#65533;&#65533;

&#65533;&#65533;DDN&#65533; &#65533;&#65533;h@&#65533;&#65533;c&#65533;&#65533;&#1057;*(&#65533;z !z&#65533;*&#65533;clXG<&#65533;D9z&#65533;A&#65533;1&#65533;%H&#65533;{@&#65533;Q&#65533;X&#65533;&#65533;"s&#65533;)!3&#65533;\&#65533;&#65533; &#65533;(&#65533;&#65533;9 b'&#65533;(P&#65533;R&#65533;&#65533;&#65533;&#65533;o&#1554;&#65533;@&#65533;
<&#65533;,yE,a
Z&#65533;!&#65533;<&#65533;-@	=x&#65533;&#65533;xv&#65533; &#65533;&#65533;e&#65533; D&#65533;d &#65533;<r&#65533;[ud&_l&#65533;Lh&#65533;&#65533;&#65533;|&#65533;V&#1249;&#65533;&#65533;&#65533;q&#65533;&#65533;&#65533;q6d)+&#65533;@Z&#65533;=&#65533;\&#65533;&#65533;)&#65533;&#65533;&#520;&#1289;Eb&#65533;a&#65533;e&#65533;&#65533;&#65533;l&#65533;&#65533;R&#65533;)}=&#65533;z&#65533;@&#65533;&#65533;&#65533;&#65533;G5S&#65533;z&#65533;&#65533;AMX*xBk4tx&#65533;B@&#65533;~|*&#65533;O&#65533;&#65533;&#65533;&#65533;O&#20752;D&#65533;&#741;&#65533;&#65533;UJpd.&#224;p2&#65533;`@?&#65533;h)s&#65533;*]&#65533;shO&#65533;2&#453;5'&#65533;&#65533;&#65533;&#65533;&#65533;&#2051;&#65533;c@ L&#65533;:P&#65533;(&#65533;Q,&#65533; 0@&#65533;(![&#65533;nR&#65533;4tC &#65533;j&#65533;&#65533;A&#65533;kek[&#65533;ZO%<&#65533;#&#65533;&#65533;&#65533;=&#65533;&#65533;-hAW&#65533;&#65533;&#65533;~Z@w&#65533;&#65533;F&#65533; h&#65533;e&#777;&#65533;w&#65533;&#65533;&#1556; U&#65533;&#65533;&#65533;&#65533;3!&#65533;&#65533;&#65533;&#65533;&#65533;&#65533;-&#808;9&#65533;&#65533;s v&#65533;;;&#65533;7&#65533;!7&#65533;&#65533;&#1136;&#65533;&#65533;RY&#65533;T/z&#65533;GS&#65533;&#65533;FV&#65533;&#65533;&#65533;T&#65533;&#65533;&#65533;&#65533;?&#65533;&#65533;[&#65533;&#65533;&#65533;&#309;&#65533;&#65533;&#65533; &#65533;&#65533;&#65533;sc&#65533;&#65533;&#65533; &#65533;0&#65533;&#65533;c2&#65533;&#65533;p&#65533;&#65533;u&#65533;&#65533;&#65533;Ml&#65533;&#65533;&#65533;t&#65533;&#65533;&#65533;&#65533;o&#65533;{&#1976;x@)-	&#310;&#65533;&#65533; &#65533;`&#65533;n)&#65533;BT&#65533;&#65533;&#65533;E&#65533;K\&#65533;"W&#65533;&#65533;%&#65533;&#65533;&#65533;K&#1952;&#65533;&#65533;&#65533;&#65533;&#65533;fM&#65533;&#65533;0%pq&#65533;Q&#65533;T&#65533;&#65533;D&#65533;]p&#65533;&#65533;P&#65533;X&#65533;&&#65533;&#65533;&#65533; &#65533;z &#65533;&#65533;%dI&#65533;&#65533;&#65533;&#65533;xB 1yG,c&#65533;X&#65533;;&#65533;&#65533;k&#65533;&#65533;&#65533;X&#65533;C&r&#65533;-&#65533;&#65533;&#65533;1&#65533;F&#65533;fr&#65533;&#65533;&#65533;c$'9&#65533;K~r&#65533;&#65533;|&#65533;&#65533;FY&#65533;&#1187;2&#65533;&#65533;&#65533;e0&#65533;P&#65533;[&#65533;[&#65533;&#65533;|f4&#65533;9<c&3&#65533;&#812;f8&#65533;&#65533;ln3&#65533;&#65533;,g<&#65533;&#65533;&#65533;t&#65533;&#65533;&#65533;g@z&#65533;|&#65533;3&#65533;,+hD'&#65533;&#644;.&#65533;&#65533;&#65533;&#65533;hHG&#65533;&#65533;4n&#65533;&#65533;-iLg&#65533;&#65533;I
@4*&#65533;KkZ&#1315;&#65533;mF;&#65533;&#65533;:>&#65533;&#1323;fu&#65533;L&#65533;iT&#65533;P&#1389;&#65533;u&#65533;U&#65533;&#65533;X&#65533;:&#1334;&#65533;u&#65533;&#65533;&#65533;&#65533;\Oo&#1470;&&#65533;&#65533;&#65533;&#65533;&#65533;&#65533;&#710;&#65533;&#65533;&#65533;&#65533;2e3[&#1665;v&#65533;&#65533;U&#65533;&#65533;ig&#65533;&#65533;&#1398;&#65533;&#65533;&#65533;&#65533;mp&#65533;&#65533;&#65533;&#1878;&#1335;&#65533;}&#65533;/&#65533;&#65533;&#65533;T27&#65533;&#65533;]eu&#65533;[J&#65533;~w&#65533;&#65533;oyS&#65533;&#65533;&#65533;w&#65533;&#65533;o&#1147;&#65533;&#65533;&#65533;&#65533;&#65533;~&#65533;&#65533;&#65533;g&#65533;&#65533;a&#65533;RX&#65533;&#65533;[Zx&#65533;-fl)&#65533;&#65533;ZB&#65533;&#65533;&#65533;,@&#65533;^&#65533;&#65533;&#65533;&#65533;&#65533;&#65533;&#65533;8&#65533;&#65533;}]&#65533;Wa&#65533;U~sh"&#65533;&#65533;Jh&#65533;&#65533;&#1938;&#65533;&#65533;ek8&#65533;p~th2`)<&#65533;&#65533;&#65533;I&#65533;&#65533;&#65533;Z&#65533;&#65533;9&#1197;&#65533;&#65533;&#65533;k&#65533;&#65533;z&#65533;&#65533;an&#65533;H +W&#65533;&#65533;In&#65533;[/&#65533;e&#1015;^&#65533;@&#65533;%${&#65533;&#302;&#65533;HD&#65533;&#65533;9&#65533;&#65533;&#65533;$&#65533;&#65533;&#65533;o&#65533;yt&#65533; H&#65533;&#65533;3k@v&#65533;&#65533;&#65533;&#65533;&#65533;&#65533;&#65533;&#65533;&#65533;&#671;&#65533;&#65533;l1z=&#65533;&#1208;&#65533;&#65533;&#65533;&#65533;$Ne&#65533;&#65533;`&#65533;U&#65533;&#1666;N&#65533;O&#65533;&#65533;&#65533;$!tp&#65533;&#65533;-,&#65533;}&#65533;&#65533;&#65533;>&#65533;&#65533;{L$"&#65533;&#65533;G&#65533;&#65533;&#65533;&#65533;'S&#65533;A&#65533;&#65533;&#65533;&#65533;&#65533;-	T&#65533;&#60447;&#65533;&#65533;&#65533;&#65533;i&#65533;n&#65533;&#65533;hj-1&#65533;&#65533;&#65533; &#65533;&#65533;2?&#1698;5&#65533;&#65533;Sh&#65533;&#65533;&#65533;uS}I&#65533;&#1594;?&#65533;&#65533;&#65533;t&#65533;&#65533;&#65533;&#568;&#65533;&#65533;<&#65533;&#65533;3&#65533;&#65533;P 3&#513;)&#65533;&#65533;HB&#65533;&#65533;&#65533;&#65533;&#65533;&#65533;P&#65533;&#65533;^&#65533;<&&#65533;7}&#65533;&#65533;0X&#65533;vb&#65533;&#65533;&#65533;?&#65533;` &#65533;&#65533;P&#65533;,&#65533;L&#65533;+&#65533;&0&#65533;{I&#65533;&#65533;&#65533;&#65533;&#65533;5}(&#65533;&#65533;&#65533;&#65533;&#65533;7&#65533;:&#65533;:&#65533;&#65533;&#65533;)&#65533;&#65533;&#65533;&#65533;h&#65533;&#65533;&#65533;&#65533;A&#65533;&#65533;&#65533;&#65533; L',&#65533;&#1923;&#65533;&#65533;&#65533;&#65533;&#65533;&#65533;q&#65533;>&#65533;&#65533;&#65533; AV&#65533;I&#65533;&#65533;&#65533;&#65533; &#65533;&#65533;# C3&#65533;&#65533;&#65533;&#65533;&#65533;&#65533;!G&#641;6&#65533;-&#65533;B&#65533;&#65533;&#65533;&#65533; &#65533;x &#65533;`A&#819;&#65533;x<&#65533;&#65533;0-\&#65533;@&#65533;&#65533;Hk &#65533;0&#65533;0&#65533;6&#65533;?	)&#65533;&#65533;q&#65533;&#65533;&#257;H&#65533;&#65533;&#65533; C<&#65533; H?&#65533;8E&#65533;K$N&#65533;&#65533;23&#65533;&#65533;D&#65533;x
&#912;&#65533;u&#65533;&#65533;*h)>&#65533;&#65533;&#65533;Mc &#65533;B&#65533;K Zd&#65533;9&#65533;&#65533;1&#65533;9&#65533;#"&#65533;p&#65533; &#65533;&#65533;XD>D&#65533;0T&#65533;[&#65533;&#65533;(d&#65533;0&#65533;&#65533;&#65533;!&#216;&#65533;9T&#65533;)J &#65533;&#65533;'@i&#65533;C4&#65533;DPd
;&#797;&#65533;h8Hn<o&#65533;p<&#65533;Y$&#1016;&#65533;&#65533;b/g&#65533;&#65533;&#65533;&#65533;1&#65533;&#65533;&#65533;w&#65533;Gz&#65533;i&#65533;&#65533;&#65533;d&#65533;0(&#65533;&#65533;&#65533;D#&#65533;&#65533; hl&#65533;z4&#65533;&#65533;lHgzH&#65533;!	&#65533;&#65533;&#65533;H&#65533;3&#65533;P&#65533;0&#65533;Q&#65533;x&#65533;x&#65533;)&#65533;&#516;&#65533;&#65533;&#65533;&#65533;&#65533;&#161;,2}@18&#65533;&#65533;&#43097;D&#65533;&#65533;&#65533;&#636;h&#65533;&#65533;4&#65533;j&#65533;@Fd&#65533;&#65533;&#65533;~&#65533;&#377;!&#65533;&#65533;&#65533;&#65533;IJP&#65533;&#65533;&#65533;&#690;&#65533;&#65533;&#65533;&#65533;&#65533;&#65533;&#65533;&#807;}&#1696;&#65533;,*&#65533;$&#65533;&#65533;P&#65533; &#65533;&#65533;K&#65533;&#65533;A&#65533;,&#65533;&#65533;8k&#65533;Ir&#65533;&#65533;+&#65533;#&#65533;&#65533;*&#65533;&#65533;*&#65533;&#65533;&#65533;&#65533;&#65533;n&#65533;(&#65533;'&#65533;&#65533;&#65533;D&#65533;&#65533;Fu{&#65533;&#65533;&#1191;}&#1184;&#65533;j &#65533;l=&#65533;&#65533;&#875;&#65533;&#876;&#65533; &#65533;&#65533;&#65533;+n2&#65533;&#65533;&#65533;F&#65533;&#65533;&#65533;[&#65533;&#65533;&#548;&#65533;q&#65533;&#775;xM&#65533;&#65533;&#65533;&#65533;&#65533;&#65533;&#65533;/aM&#65533;t&#65533;&#65533;&#65533;L&#65533;	&#65533;&#65533;&#65533;N&#65533;|&#65533;&#1396;&#65533;&#65533;&#65533;&#65533;l&#65533;&#1688;L&#36616;aA&#140;&#65533;&#65533;&#65533;&#65533;&#65533;)iO&#65533;&#65533; 2&#65533;&#65533;&#65533;&#65533;Ok&#65533;&#65533;,E&#65533;l&#65533;WTO&#65533; &#65533;&#65533;Y&#65533;O&#65533;$K&#65533;P
&#65533;PL
&#65533;&#65533;&#65533;l&#1035;x&#65533;L&#65533;&#65533;PX&#65533;"	&#65533;&#65533;O&#833;&#65533; J&#65533;&#65533;&#65533;	E&#65533;&#65533;T&#1057;z&#65533;&#65533;Q&#65533;Q&#65533;Q&#65533;	&#65533;Q R!&#65533;&#65533;&#1114;&#65533;&#65533;!MR%]&#65533;&#65533;(R#&#65533;	$eR)&#65533;R*&#65533;'}&#1176;&#65533;&#65533;*&#65533;R.&#65533;&#1154;&#65533;R,&#65533;-&#65533;R2-S)S,&#65533;R3]S&#65533;6&#65533;&#65533;S&#65533;6&#65533;S:&#65533;N4}R5&#65533;S=&#65533;S&#65533;S#&#65533;S>TA-?&#65533;Q@TDM&#1329;(T=TE}TH&#65533;&#65533;7&#65533;&#65533;#&#65533;&#65533;H&#65533;TL&#65533;FUPG&#65533;TO&#65533;T&#65533;FJ&#65533;&#65533;NUS&#65533;&#65533;MU&#65533;R=UVM&#65533;Tm&#65533;UmUY&#65533;&#65533;W&#65533;&#65533;X&#65533;U\&#65533;&#65533;Z&#65533;[&#65533;U_-&#65533;]&#65533;&#65533;^&#65533;Ub&#65533;Ro&#65533;Q&#65533;T&#65533;,Vf&#65533;&#65533;cM&#65533;&#65533;Z&#65533;f&#65533;V35&#65533;&#65533;@Vh&#65533;K&#65533;Vn&#65533;Rk l&#65533;V&#65533;&#65533;:*`&#65533;n=&#65533;*&#65533;%Wq&#65533;AWx&#65533;Rk]Wq&#65533;&#1174;&#65533;!&#792;&#65533;&#65533;&#65533;W~&#65533;&#65533;2&#65533;v&#65533;&#1464;C&#65533;&#65533;I&#65533; X&#65533;~MX&#65533;&#65533;&#65533;XhM8*&#65533;&#65533;8O&#65533;&#65533;&#65533;Xr&#65533;p&#65533;d&#65533;XsJ"&#65533;Y[&#65533;&#65533;!&#65533;&#1400;3'&#65533;&#65533;&#65533;m&#65533;&#65533;.&#5267;&#65533;T&#65533;P&#65533;e&#65533;uY&#65533;%&#65533;d?&#377;&#65533;zW]RYS&#65533;&#65533;&#65533;Y&#65533;&#65533;&#65533;&#65533;&#65533;&#65533;
&#65533;&#65533;&#65533;&#1236;+*&#65533;&#420;&#65533;Z&#65533;&#65533;&#65533;&#65533;:&#65533;q&#1696;&#65533;-&#65533;0'Ll&#65533;&#65533;<Z&#65533;&#65533;&#1707;&#588;0d>&#65533;r/&#65533;&#1696;&#65533;:&#65533;&#65533;t&#65533;*&#65533;&#690;&#65533;[&#65533;pp0&#65533;x`&#65533;04&#65533;&#65533;=&#65533;&#65533;&#65533;zX9&#65533;&#65533;&#1281;*&#65533;*&#65533;[&#65533;F&#65533;8&#65533;"[&#65533;&#65533;&#65533;T&#65533;Mj&#65533;&#65533;&#65533;% &#65533;J&#65533;4&#65533;u&#65533;w&#65533;*&#65533;&#294;&#65533;0i"&#65533;&#65533;&#65533;4&#65533;9&#65533;4Ys&#65533;\be&#65533;&#65533;i9 &#65533;&#65533;&#65533;(&#65533;&#65533;&#65533; &#65533;x&#65533;4HVa&#65533;&#65533;h&#65533;;&#65533;&#65533;3L&#65533;q?&#65533;&#65533;&&#513;&#65533;&#65533;X&#65533;&#65533;b&#65533;&#65533;&#65533;&#65533;&#65533;(Z(&#787;&#65533;&#65533;q&#65533;&#65533;&#65533;-&#65533;,&#65533; ?&#65533;&#65533;m^&#65533;&#65533;&#65533;&#65533;&#65533;&#65533;@|&#65533;~&#65533;^:%&#65533;&#65533;&#65533;&#65533;&#65533;&#65533;&#65533;&#65533;&#65533;e&#65533;&#65533;M&#65533;&#65533;&#65533;&#65533;(M&#65533;7&#65533;&#65533;&#65533;&#65533;i &#65533;&#65533;c&#65533;&#65533;[&#65533;&#65533;&#1999;&#65533;
&#65533;&#65533;&#65533;-&#65533;&#65533;&#65533;,&#65533;Nj&#65533;A&#65533;&#200;&#65533;&#65533;P	&#65533;(	^&#65533;&#65533;&#540;&#65533;B&#65533;a&#65533;&#65533;&#65533;&#65533;&#65533;&#65533;91w&#65533;&#65533;V&#65533;&#65533;a2=&#65533;{ &#65533;&#65533;&#65533;W&#65533;&#1907;4&#65533;&#65533;&#270;@&#65533;&#65533;b&#65533;n&#65533;X&#65533;~&#65533;&#65533;&#65533;&#65533;&#65533;&#65533;&#65533;&#65533;qp>&#65533;&#65533;&#65533;&#65533;`&#65533;&#65533;&#65533; 	b&#65533; (&#65533;&#65533;&#65533;&#65533;r&#65533;K$&#65533;&#65533;&&#65533;&#65533;p&#65533;&#65533;&#65533;aI(
&#65533;&#65533;?&#65533;&#65533; &#65533;b.&#65533;/&#1027;,X&#65533;(p.t&#65533;&#65533;? #hd~Xc&#65533;!&#65533;&#65533;y&#65533;R&#65533;&#65533;,&#65533;&#65533; &#65533;&#65533;<&#65533;&#65533;=&#65533;&#65533;<&#65533;P&#65533;&#65533;y&#65533;hQ	&#43686; 8`&#65533;bN&#65533;b>h&#65533;H&#65533;_-8&#65533;&#65533;;-&#65533;aBf5&#1975;&#65533;9&#65533;&#65533;P&#65533;&#65533;&#65533;N&#65533;&#65533;&#22531;&#65533;*Oh&#65533;W~&#65533;&#1669;&#1829;&#65533;&#65533;4&#65533;5<9@&#65533;@xD&#65533;&#65533;&#65533;&#65533;b&#65533;&#65533;&#20114;&#65533;adh.&#65533;c6c~&#65533;A&#65533;&#65533;L&#65533;&#65533;F&#65533;d&#65533;e&#65533;v&#65533;&#65533;&#65533;&#65533;%&#65533;TU&#65533;Z&#65533;&#65533;&#65533;Z&#65533;s&#65533;&#65533;&#65533;H&#65533;&#65533;&#65533;&#65533;&#65533;&#65533;&#65533;P&#65533;&#65533;&#65533;&#65533;X&#65533;>&#65533;&#65533;T&#65533;+i &#65533;&#65533;%&#65533;{&#65533;F&#65533;&#65533;/Ffev&#65533;4&#65533;&#65533;&#65533;&#834;"&#65533;d&#65533;&#65533;di&#65533;&#65533;x&#65533;(&#65533;&#65533;&#65533;&#65533;,&#65533;&#65533;&#353;t&#65533;
sP&#65533;&#65533;&#65533;`&#65533;px&#65533;`&#65533;l&#817;&#65533;&#14880;h&#65533;&#431;`"sj&#65533;&#65533;y&#65533;&#65533;&#65533;&#65533;D&#65533;!&#65533;&#65533;z&#65533;&#65533;JBKi&#65533;&#65533;bP&#65533;&#65533;J&#65533;&#65533;w&#65533;_&#65533;Ecx&#65533;hb<B&#65533;&#65533;&#719;&#65533;&#65533;&#65533;&#65533;K\&#65533;&#65533;P&#521;&#65533;z&#65533;&#65533;"&#65533;`a&#65533;yW&#65533;&#65533; W&#65533;,&#65533;x&#65533;%T&#65533;&#65533;Une&#65533;u&#65533;&#65533;6&#65533;&#65533;&#65533;&#702;&#65533;R&#65533;p&#65533;w&#65533;&#65533;&#65533;&#65533;]P&#65533;_F/&#65533;&#65533;k#&#65533;&#65533;&#65533;c&#65533;&#65533;&#65533;g&#65533;&#65533;fc&#65533;Yk&#65533;e&#65533;@B&#65533;w&#65533;&#65533;@&#65533;&#65533;&#65533;&#65533;il&#65533;y&#65533;&#65533;p1B0*hjq&#65533;&#65533;&#65533;&#65533;&#65533;&#65533;m&#65533;&#65533;o&#65533;&#65533;&#65533;&#65533;&#65533;&#65533;h&#65533;\ &#154;&#65533;&#65533;w&#65533;!&#65533;&#65533;'&#65533;&#65533;&#65533;&#65533;&#65533;&#65533;P&#65533;h&#65533;m&#65533;&&#65533;}.&#65533;|&#65533;c&#65533;&#65533;&#65533;&#65533;n2}&#65533;&#278;c&#65533;&#65533;&#65533;0&#65533;&#65533;#&#65533;&#65533;&#540;&#65533;U&#65533; !&#65533;`&#65533;&#1829;&#65533;#`n&#65533;h&#65533;&#65533;v&#65533;*U&#65533;PWj Y&#65533;&#65533;&#65533;&#65533;c%(&#65533;&#65533;J(&#65533;&#65533;*&#65533;&#65533;L)&#65533;&#65533;&#65533;&#65533;p&#65533;&#65533;&#65533;&#65533;&#65533;u&#65533;&#65533;&#65533;&#65533;Vp&#65533;&#65533;k&&#65533;&#65533;&#65533;&#65533;&#65533;&#1415;&#65533;$&#65533;&#65533;6&#65533;\&#65533;'&#65533;X&#65533;&#65533;&#65533;&#65533;I&#65533;$]&#65533;R 
&#65533;&#65533;&#65533;&#65533;
&#65533;3i&#65533;6ZT1H&#65533;&#65533;&#65533;]&#65533;&#65533;oe&#65533;n%]r&#65533; &#1920;9&#65533;&#65533;0&#65533;/r&#65533;&#65533;v`k&#65533;cn%&#65533;d&#65533;f&#65533;&#65533;&#1606;@&#65533;&#65533;$*7Mx&#65533;Cj&#65533;''&#65533;&#65533;&#65533;"&#65533;P&#65533;&#65533;IZumuW&#65533;XQE&#65533;&#1264;&#65533;R&#65533;!,?q&#65533;&#65533;z&#65533;L|&#65533;'&#65533;*#j&#65533;&#65533;&#65533;z&#1037;&#65533;&#65533;Ct&#65533;6&#65533;&#65533;~&#65533;g{&#65533;&#65533;H&#65533;&#1457;&#65533;&#65533;f&#65533;X&#65533;@8n&#65533;2&#65533;=B&#65533;&#65533;u&#65533;Y
&#49708;&#65533;&#65533;r&#65533;t&#65533;xn&#65533;u&#65533;
&#65533;&#65533;&#65533;+I&#65533;&#65533;"@j:h5c&#65533; ?&#65533;(x&#65533;KF&#65533;j&#65533;&#65533;k&#65533;HX
O`&#65533; x &#65533;&#65533;J&#65533;&#65533;&#65533;&#65533;&#65533;&#65533;r=U&#65533;**?&#65533;t&#65533;&#65533;&#65533;@8$&#65533;&#65533;nr/&#1176;=z&#65533;/&#65533;@&#65533;?&#65533;+&#65533;&#65533;&#830;&#65533;'&#65533;[B&#65533;&#65533;&#65533;i&#65533;&#65533;F3~&#65533;"&#65533;&#65533;~&#65533;&#65533;7P&#65533;qH&#65533;_&#65533;*&#65533; w&#65533;&#65533;&#65533;&#65533;&#65533;r&#65533;*&#65533;&#65533;i Wg&#65533;&#65533;M&#65533;&#65533;*&#65533;&#65533;z&#65533;&#65533;zpr&#65533;X&#41407;&#65533;&#65533;_?&#65533;c
&#65533;cz&&#65533;y&#65533;&#65533;&#65533;&#65533;\K&#65533;&#65533;&#65533;v&&#65533;54r&#65533;5j&#65533; x#&#65533;&#65533;#sb&#65533;&#65533;J&#65533;&#65533;&#65533;&#65533;qz&#65533;&#65533;#&#65533;3&#65533;&#65533;&#65533;N&#65533;_&#65533;&#65533;&#65533;&#65533;&#65533;&#65533; &#65533;{&#65533;'nQ#&c&#65533;3&#65533;x&#65533;&#65533;&#65533;&#65533; P|&#65533;&#65533;v&#65533;AS&#65533;&#65533;nW&#65533;4&#65533;{7}V&#65533;|&#65533;&#65533;&#65533;&#1026;&#65533;X&#65533;&#65533;&#65533;&#65533;&#65533;I&#65533;5&#65533;&#65533;+&#65533;&#65533;0@9@&#65533;&#65533;g&#65533;&#65533;&#65533;&#65533;&#65533;&#65533;&#65533;o	&#65533;o!}`&#185;&#65533;&#65533;&#65533;f&#65533;&#65533;BzT;&#65533;&#65533;%z&#65533;/&#65533;&#65533;c&#65533;w&#5427;/&#65533;'	&#65533;g&#65533;&#65533;7&#65533;p&#65533;&#65533;&#65533;&#65533;&#65533;&#65533;&#65533;J&#65533;&#65533;&#65533;&#65533;7z&#65533;,h&#65533; &#132;
2l&#65533;&#65533;!&#264;'N< @,~7r&#65533;&#65533;Q&#65533;1&#65533;&#65533;+i&#65533;$&#660;*W&#65533;l&#65533;&#65533;e&#65533;>"&#65533;|&#65533;Y&#65533;&#65533;w&#65533;&#65533;&#65533;&#65533;'&#1056;B&#65533;-j&#65533;&#65533;E&#65533;6&#65533;r"&#65533;&#808;R&#65533;REYh&&#1260;8&#65533;<&#65533;&#65533;+&#1584;b&#466;-&#65533;3i&#428;K&#65533;&#384;Z&#65533;-&#1848;&#65533;&#65533;&#65533;&#65533;v&#65533;&#1454;f&#65533;&#65533;&#65533;&#65533;&#65533;/&#65533;h&#65533;&#65533;dKR.&#65533;&#65533;-&#65533;&#65533;&#65533;&#65533;&#65533;&#65533;&#65533;G$T&#65533;&#65533;l&#65533;2&#65533;&#794;&#65533;&#65533;PB%-&#65533;&#65533;DRl&#65533;&#65533;&#65533;&#65533;1&#65533;&#57875;&#65533;&#65533;&#1586;g&#1262;&#65533;&#65533;&#65533;&#65533;&#65533;;&#65533;E&#65533;[&#65533;&#65533;&#65533;5&#65533;f`&#65533;8&#65533;&#65533;&#65533;&#65533;&#65533;O&#65533;H-&#65533;&#65533;&#65533;u&#65533;X&#65533;s&#65533;q,&#65533;&#65533;&#65533;;&#65533;&#65533;&#65533;&#65533;b&#65533;9o&#65533;&#65533;&#65533;&#65533;&#65533;&#65533;&#65533;c&#65533;.*&#65533;&#65533;>&#65533;&#65533;&#65533;a\|&#65533;&#65533;[Q&#65533;7&#65533;T&#65533;&#65533;&#65533;&#65533;s[&#65533;`&#65533;~:&#65533;&#65533;^%\&#65533;&#65533;p&#65533;4&#65533;&#65533;&#65533;&#65533;Ac&#65533;y&#65533;&#65533;&#65533;x"&#65533;B&#65533;&#65533;&#65533;E8WDch8#K&#65533;'&#65533;&#65533;m@&#324;x&#65533;"&#65533;A
&#65533;&#65533;&#65533;Lh&#65533;y&#65533;&#65533;X&#65533;&#65533;dJ&#65533;$&#65533;:&#65533;1a '&#65533;8$&#65533;]B&#65533;AR-&#65533;&#65533;&#65533;&#65533;&#65533;Ay&#65533;I&#65533;&#65533;C&#65533;&#65533;&#65533;	X&#65533;@	xy'&#65533;&#65533;&#65533;!I&#65533; &#65533;&#65533;s&#65533;&#65533;&#65533;&#65533;&#65533;&#65533;&#65533;&&#65533;P&#65533;&#1348;a&#65533;&#65533;`&#65533;&#65533;J&#65533;8&#65533;$&#65533;l&#65533;P&#65533;&#65533;&#65533;&#340;1d&#65533;&#65533;nFl&#65533;&#33025;&#65533; &#39217;&#65533;J%&#65533; g&#65533;O8&#346;Q&#65533;)&#65533;&#65533;&#65533;&#65533;8&#65533;&#65533;m`&#65533;r&#65533;*%&#65533;&#65533;,&#65533;Y`k&#65533;"&#65533;&#65533;sF*N&#65533;6v&#43437;=&#65533;&#65533;&#65533;6*C&#65533;F&#65533;.&#65533;x &#65533;r&#65533;g&#65533;&#65533;&#65533;P&#65533;8&#65533;|&#65533;oI&#65533;&#65533;&#65533;&#65533;&#65533;w&#65533;v&#65533;&#65533;&#65533;&#65533;&#65533;p&#65533;&#65533;&#65533;p&#65533;&#65533;Q&#65533;&#65533;&#65533;&#65533;g
&#65533;&#352;&#367; &#65533;&#65533;&#65533;&#65533;&#65533;&#65533;&#65533;&#65533;&#65533;b&#65533;&#65533;8&#65533;b'&#65533;5&#65533;8-&#65533;
&#65533;&#65533;&#65533;&#65533;G+Y4V&#65533;a"&#65533;&#560;3&#65533;&#65533;2?_&#65533;&#65533;&#65533;&#65533;&#65533;&#65533;&#65533;6[&#65533;>&#65533; &#229;
_&#65533;@,&#65533;f&#65533;&#65533;"&#65533;&#65533;F&#65533;=W&#65533;i0&#65533;&#65533;&#65533;&#65533;&#65533;T&#65533; 54_&#65533;&#65533;fh-&#65533;&#65533;:+&#65533;&#65533;&#65533;&#65533;s&#65533;&#65533;r&#65533;&#65533;k&#65533;4&#65533;E&#65533;&#65533;&#65533;.&#65533;H&#65533;%P&#65533;7&#65533;d!&#65533;@	0&#65533;&#65533;&#65533;a&#65533; &#65533;&#65533;&#65533;u&#65533;G&#1638;.&#65533;8&#65533;(	yz,&#65533;F&#65533;.`&#65533;:&#65533;9-x`A&#65533;&#65533;&#65533;&#65533;w0p&#65533;;}&#65533;g&#65533;{G|&#65533;i&#65533;;&#65533;'q&#65533;&#65533;&#65533;"&#65533;P&#65533;1&#65533;{&#65533;&#65533;	&#65533;+|&#65533;2&#65533;AU&#65533;&#65533;?x &#65533;&#65533;&#65533;0&#65533;&#65533;&#65533;,&#65533;&#65533;FFL&#65533;v&#1936;&#65533;&#65533;%i(&#65533;&#65533;T7&#65533;o#+&#65533;&#65533;&#65533;&#807;&#65533;&#65533;&#65533;8&#65533;&#65533;w!&#65533;(xp&#65533;&#65533;&#65533;og8],&#65533;&#65533;@&#65533;&#65533; &#65533;I&#65533;U&#65533;&#65533;d{&#65533;	&#65533;V&#65533;&#65533;&#65533;&#65533;&#65533;+!Q&#65533;J&#65533;&#65533;&#65533;!$?H&#65533;!&#65533;&#65533;BT&#139; &#65533;&#65533;&#1249;G&#65533;&#65533;B&#65533;Y&#65533;4&#65533;&#65533;J&#65533;&#65533;&#65533;z&#65533;	&#65533;&#65533;&#65533;MxA)N&#65533;"&#65533;&#65533;&#65533;pP0&#65533;HL&#65533;f`|0a&#1736;%* &#65533;&#65533;&#65533;@&#65533;&#65533;&#65533;&#65533;/!d&#65533;A&#65533;&#65533;60R&#1152;}&#65533;&#65533;#&#449;B0P&#65533;yB,6 A<@2&#65533;&#65533;&#65533;O &#65533;@&#65533;PE&#65533;&#65533;><
E&#65533;&#65533;|l&#65533;E8&#138;&#65533;R	U<d
S&#65533;I#&#65533;@7&#65533;&#65533;W&#65533;e&#65533;&#65533;t&#65533;&#65533;Zazr|&#65533;e&#65533;~x&#65533;	)A&#65533;&#65533;l%&#65533;&#65533;Y&#65533;&#65533;&#1571;$Q'&#65533;Q'&#65533;&#65533;6}&#65533;&#65533;*&#65533;fM&#65533;&#65533;GB&#65533;S&#65533;"3&#65533;gb&#65533;&#65533;Y@A&#904;&#65533;&#65533;&#65533;&#65533;&#65533;)&#65533;&#65533;&#65533;x*,&#65533;\% p&#65533;&#65533;H&#65533;&#65533;%&#537;< @` &#65533;&#65533;D&#65533;&#65533;&#65533;<A &#65533;IQ\&#65533;&#65533;t&#65533;&#65533;&#65533;BC&#1225;"l&#65533;&#65533;&#65533;@&#65533;&#65533;&#65533;4&#65533;A&#65533;&#65533;&&#65533;P&#65533;&#65533;&#65533;&#65533;&#65533;&#65533;\ DK9&#1113;N&#65533;
a&#65533;7O&#65533;J&#65533;&#65533;&#65533;`&#65533;*&#65533;&#65533;&#65533;&#1379;f=+Z&#65533;&#65533;Q&#65533;&#65533;3&#65533;a&#65533;&#65533;&#65533;Fa @&#544;&#65533;Z&#65533;j z^R&#65533;yV&#65533;)TEiOj25+&#65533;D&#65533;Q&#65533;&#65533;B&#65533;J&#65533;&#65533;&#65533;&#65533;&#65533;&#65533;&#65533;&#65533;&#65533;&#65533;zUha&#65533;&#65533;&#1319;B&#1360;&#65533;&#65533;h_C+&#65533;&#1106;&#65533;>=&#65533;&#65533;Mo&#65533;`f&#65533;&#65533;;Ele?&#65533;&#65533;A&#204205;&#65533;!&#65533;&#65533;&#65533;c6fAp&#65533;4[&#65533;&#65533;&#65533;
&#65533;&#65533;&#65533;&#65533;g&#65533;Z&#65533;&#65533;6a@B&#65533;iH&#65533;
&#65533;&#65533;&#65533;p&#65533;	&#65533;&#65533;&#65533;A&#65533;&#65533;-x&#197;75&#65533;&#65533;&#65533;!&#65533;&#65533;&#65533;&#65533;v&#65533;&#65533;j&#65533;Y\&#65533;&#65533;&#65533;&#65533;&#65533;&#65533;/~&#65533;&#65533;&#65533;&#65533;&#65533;&#65533;&#65533;&#65533;n|S&#65533;&#65533;'&#65533;&#65533;&#65533;&#65533;&#65533;1&#65533;~r&#1531;@/&#65533;&#197;B&#65533;&#1468;&#65533;m&#65533;&#65533;w&#65533;s&#65533;&#65533;&#65533;	D&#65533;&#65533;&#65533;V&#65533;Z&#65533;C&#65533;c#&#65533;b&#1340;&#65533;(hl5&#65533;&#65533;&#65533;6&#65533;1C<b&#65533;&#65533;6
FmW,d&#65533;L&#65533;&#65533;l&#65533;&#65533;&#65533;&#65533;N&#65533;N~&#65533;@&#65533;V!&#65533;H&#65533;qR<&#65533;-g(F&#65533;B&#65533;?&#65533;&#65533;&#65533;`2&#65533;&#1260;f&#65533;C&#65533;(&#65533;&#65533;&#65533;&#65533;`.&#65533;&#65533;L&#65533;&#65533;&#65533;&#65533;&#65533;c&#65533;&#65533;&#65533;&#65533;P&#65533;&#65533;-&#65533;lu&#65533;#&#65533;&#65533;yM&#769;Ah&#65533;&#910;&#65533;0
&#65533;&#65533;=&#65533;6(p!&#65533;<&#65533;Ms&#1665;_AL&#65533;&#65533;&#65533;&#65533;&#65533;S;/K:
&#65533;6oj&#65533;=Ah&#65533;4&#65533;7l(Z&#65533;&#65533;%S&#65533;&#65533;a(S&#65533;&#422;!A^=&#65533;&#65533;&#65533;&#65533;&#65533;&#65533;&#65533;&#65533;&#65533;&&#65533;&#65533;&#65533;&#65533;[&#65533;&#65533; &#65533;A&#65533;&#1036;&#65533;8&#65533;`jT&#65533;&#65533;B&#65533;&#65533;&#65533;&#65533;&#65533;jo&#65533;s&#65533;t+&#65533;&#65533;&#65533;N &#65533;&#65533;&#65533;&#65533;&#65533;	&#65533;mw&#65533;&#65533;&#65533;A&#65533;&#65533;&#65533;hs\&#327;pD&#65533;]+&#65533;z5&#65533;4&#65533;&#65533;mkcP&#65533;&#1925;5&#65533;1:&#65533;&#65533;"8A&#65533;^8&#65533;+&#65533;&#65533;?&#65533;} v&#65533;S^&#65533;4$[&#65533;&#65533;^&#65533;&#65533;E&#65533;&#65533;&#65533;:&#65533;&#65533;B'&#65533;&#65533;&#65533;&#65533;[&#65533;&#65533;|&#65533;&#65533;&#65533;E&#65533;o'&#65533;&#65533;&#65533;A&#65533;&#65533;8B&#65533;&#65533;? \&#65533;'&#65533;&#675;.&#65533;&#65533;L&#65533;&#65533;P6&#1325;g&#65533;&#65533;&#65533;cYp7&#1231;&#65533;&#65533;&#65533;&#65533;N(&#65533;&#65533;MB&#65533;&#65533;&#65533;Px{&#959; wc&#65533;&#65533;v&#65533;w&#65533;^wc&#65533;&#65533;o&#65533;B&#1733;&#65533;&#65533;&#65533;&#65533;E&#65533;&#65533;&#65533;&#65533;&#65533;&#65533;?$&#65533;&#65533;]wx&#65533;&#65533;&#65533;&#65533;IN&#65533;&#65533;J&#65533;>&#65533;&#65533;B&#65533;!&#65533;Qpu&#65533;/&#65533;&#1107;&#65533;&#65533;&#65533;w<&#65533;#_&#65533;A8&#65533;=&#65533;M3&#65533;CpA&#65533;Hx&#32096;&#65533;&#65533; &#65533;&#65533;&#65533;=&#65533;&#65533;&#65533;u&#65533;^&#65533;x&#65533;&#65533;&#65533;&#65533;b&#510;&#65533;&#65533;Vh&#65533;&#65533;&#65533;&#65533;&#65533;&#65533;|&#65533;u&#65533;&#65533;&#65533;&#65533;~&#65533;&#65533;&#65533;&#1475;o*&#65533;&#65533;&#65533;&#65533;&#65533;/&#65533;&#65533;&#65533;>B&#65533;X>&#65533;/&#65533;&#65533;s9&#65533;&#65533;&#65533;?&#65533;&#65533;&#65533;;&#65533;&#65533;&#65533;&#65533;&#65533;&#65533;&#65533;&#65533;&#65533;_&#65533;&#1119; &&#65533;. 6&#65533;> F&#65533;N V&#65533;^ f&#65533;n v&#65533;~ &#65533;&#65533;&#65533; 	&#65533;&#65533;	&#65533; 
&#65533;&#65533;
&#65533; &#65533;&#65533;&#65533; &#416;&#65533; &#1440;&#65533; &#65533;&#65533; &#65533;&#65533;&#65533; &#65533;!&#65533;!&&#65533;.!63&#65533;>!F&#65533;N!V&#65533;^!f&#65533;n!v&#65533;~!&#65533;&#65533;&#65533;!&#65533;&#65533;&#65533;!&#65533;&#65533;&#65533;!Na@  !&#65533; &#65533; ,    &#65533;&#65533; &#65533; &#65533;	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+_&#956;&#65533;&#65533;&#65533;&#1059;K&#65533;N&#65533;&#65533;&#65533;&#65533;&#1587;k&#65533;&#957;&#65533;&#65533;&#65533;&#65533;&#203;&#65533;O&#65533;&#65533;&#65533;&#65533;&#65533;&#1259;_&#1022;&#65533;&#65533;&#65533;&#65533;&#65533;&#735;O&#65533;&#65533;&#65533;&#65533;&#65533;&#65533;&#65533;&#65533;&#1023;&#65533;&#65533;&#65533; (&#65533;&#65533;h&#65533;&#65533;&&#65533;&#65533;&#65533;6&#65533;&#65533;&#65533;F(&#65533;Vh&#65533;f&#65533;&#65533;v&#65533;&#65533; &#65533;(&#65533;$&#65533;h&#65533;(&#65533;&#65533;&#65533;,&#65533;&#65533;&#65533;0&#65533;(&#65533;4&#65533;h&#65533;8&#65533;&#65533;<&#65533;&#65533;&#65533;@)&#65533;Di&#65533;H&&#65533;&#65533;L6&#65533;&#65533;PF)&#65533;TVi&#65533;Xf&#65533;&#65533;;&#65533;&#65533;e;|iY&#65533;bR&#65533;&#65533;\^&#65533;&#65533;&#65533;q&#65533;&#65533;&Gn&#65533;'O&#65533;&#65533;8&#65533;i&#65533;u&Ps&#65533;&#65533;!D&#65533;C&#65533;R&#65533;n&#65533;&#65533;&#65533;&#65533;&#65533;BO&#65533;,&#65533;&#65533;&#65533;&#65533;qH[&#65533;&#8462;~e&#65533;&#65533;&#65533;`&#65533;&#169;;&#65533;&#65533;&#65533;1&#65533;&#65533;&#1437;y&#65533;&#65533;&#65533;&#65533;i&#65533;&#65533;&#65533;&#65533;&#65533;&#65533;G&#65533;&#65533;,Q&#65533;Y:h&#65533;&#65533;&#65533;&#65533;)|e&#1290;&#65533;&#65533;&#65533;k&#65533;&#39189;^&#65533;&#39307;&#1210;&#65533;&#65533;:&#65533;ja&#65533;&#1894;&#65533;&#43628;&#65533;z&#65533;#o8&#65533;C+E&#65533;+}&#65533;n+i&#65533;c&#65533;&#65533;&#65533;&#916;1&#1882;&#48042;&#65533;&#65533;&#65533;L\&#65533;&#65533;;&#65533;K ;&#65533;&#65533; &#65533;&#65533;&#65533;&#65533;7A@&#65533;&#65533;&#65533;J&#65533;D&#65533;d&#65533;+S&#65533;&#65533;&#300;&#65533;CK&#65533;;|l&#65533;&#65533;&#65533;b!&#65533;R&#317;Z&#65533;K !&#65533;&#932;1&#679;&#65533;,&#65533;&#546;&#65533;&#65533;1&#684;&#65533;,S&#65533;z&#59992;&#65533;&#65533;&#65533;&#65533;Ad&#65533;
&#65533;&#65533;&#65533;1&#65533;B&#65533;D&#817;&1&#65533;&#65533;b&#65533;&#65533;&#65533;2&#65533;&#65533;*&#65533;&#1698;r{z,w
h&#65533;r5&#65533;&#65533;&#65533;&#65533;0%&#65533;&#65533;&#65533;.&#65533;1&#512;}&#1042;&#65533;&#65533;&#65533;;,u&#1258;@@&#65533;_&#65533;6&#1091;g&#65533;&#65533;&#65533;mK&#65533;&#65533;-&#65533;g}&#65533;&#65533;&#65533;t
&#65533;b&#65533;:&#65533;&#65533;&#65533;&#2010;'>;Z&#65533;&#65533;0&#65533;&#65533;~&#65533;&#764;~9M&#65533;n&#65533;JiQ
;8A&#65533;&#65533;T&#65533;&#65533;&#65533;&#2030;&#65533;-d&#65533;|&#65533;&#65533;&#65533;&#65533;&#65533;R:&#65533;&#1519;&#65533;R)&#65533;&#65533;&#381;&#65533;&#65533;&#65533;&#65533;r&#65533;&#65533;o&#65533;_&#65533;w&#65533;K &#65533;)X&#65533;&#65533;&#2024;K	;&&#65533;&#65533;p ]&#65533;s&#65533;I&#65533;4&#65533;I&#65533;s&#65533;s&#65533;x&#65533;:&#65533;&#65533;&#65533;H&&#65533;?U]-WKP&#65533;&#65533;0X&#65533; &#65533;&#65533;&#65533;)&#65533;&#65533;&#65533;"p7&#65533;Y&#65533;| l&#65533;#"&#65533;\&#65533;%(T&#65533;&#65533;gB&#65533;Ph7&#65533;&#65533;[B&#65533;f}&#65533;u*&#609;qH&#65533;&#65533;p&#65533;-&#65533;VM&#65533;&#65533;.$&#65533;:&#65533;1Hg&#65533;!q&#65533;C&#65533;a&#65533;H&#65533;&#65533;p|m&#65533;&#65533;GB&#65533;c&#65533;Jw;&#65533;K&#65533;D2&Q&#65533;W&#65533;&#65533;&#65533;&#65533;F!&#400;%?&#65533;^&#65533;&#65533;7G&#65533;&#65533;&#65533;a\&#65533;&#65533;U&#65533;&#65533;&#65533;&#1102;"Y&#65533;&#65533;X&#65533;G"&#65533;da)i=L&#65533;D&#65533;&#65533;&#65533;!-)F&#65533;A2<&#65533;<U#YrH@j&#65533;&#65533;I+&#1240;H&#65533;&#65533;&#65533;&#65533;d%)Wr&#65533;U&#65533;d&#65533;~c{z&#65533;&#65533;z2%&#65533;4&#65533;0K&#65533;S&#65533;'&#65533;&#65533;\&/_yFe&#65533;2&#65533;&#65533;d4&#65533;&#65533;Ag~d&#65533;L&#65533;%&#329;p3&#65533;&#1228;"#&#65533;	`&#65533;&#65533;&#65533;&&#65533;'&#65533;O&#65533;s&#65533;&#65533;l&6&#65533;&#65533;&#65533;&#65533;{N&#65533;&#65533;&#36135;:&#65533;yGr&#65533;p&#65533;&#65533;&#65533;g(&#65533;&#65533;tn2&#65533;&#65533;&#65533;gD&#65533;9&#1029;J&#65533;&#65533;DT&#65533;*&#65533;&#65533;wv&#65533;&#65533;&#65533;&#65533;&#65533;F:Q&#65533;&#65533;&#65533;&#65533;fJ3)R\&#65533;t&#65533;}hA&#65533;yP&#65533;&#65533;P&#65533;.&#65533;&#65533;3&#65533;R_&#65533;&#65533;&#65533;i<{&#65533;&#65533;p&#65533;&#65533;$&#27428;Mu&#65533;&#65533;2&#65533;&#1319;`<jI&#65533;JG&#65533;~4&#65533;!&#65533;&#65533;Jw&#65533;J&#65533;&#65533;&#65533;&#65533;&#65533;&#65533;&#65533;S&#65533;&#65533;S+z&#65533;#TeSg*&#65533;&#65533;=&#65533;&#65533;&#65533;&#65533;I&#65533;*K&#65533;:r&#65533;&#65533;+S&#65533;&#65533;&#439;~&#1388;e]c^&#65533;&#65533;<&#65533;&#65533;&#65533;Qm&#65533;]&#65533;:X&#65533;n&#65533;]&#1386;Q&#65533;W&#654;U&#65533;&#65533;lhLO&#65533;V&#65533;^U&#65533;Y&#65533;&#65533;c&#65533;&#65533;&#1198;&#65533;&#65533;&#65533;[V&#65533;&#65533;&#65533;&#65533;q&#65533;&#65533;dU{S&#65533;&#65533;&#65533;&#65533;SE&#65533;lA&#65533;&#1618;&&#1334;&#65533;&#65533;)2u[&#65533;&#65533;&#1463;&#65533;&#65533;fa&#65533;&#65533;&#65533;&#65533;T&#65533;&#65533;umc1{[&#65533;&#917;&#65533;J5ntq{Y&#1142;&#65533;&#65533;&#65533;&#65533;nU&#65533;&#65533;]&#65533;&#65533;&#65533;&#65533;f&#65533;&#65533;X&#65533;&#1530;&#65533;oM&#65533;&#65533;M&#65533;&#65533;&#65533;&#65533;&#65533;&#65533;ow&#65533;&#65533;^&#18564;&#65533;&#65533;&#65533;|&#65533;&#65533;L&#65533;.&#65533;&#65533;&#65533;&#65533;}&#65533;_&#65533;&#65533;&#65533;&#65533;&#65533;on\W&#65533;6&#1597;&#65533;p&#65533;&#65533;{]&#65533;&#65533;&#65533;&#65533;p&#65533;=&#65533;Y	&#65533;&#65533;&#65533;&#65533;E&#65533;G&#65533;&#65533;&#65533;Xt&#65533;s&#65533;[ao&#65533;&#65533;e&#65533;aI&#65533;Q&#1342;&#1584;&#65533;&#65533;q&#65533;&#65533;_&#65533;&#65533;5v0wp|a&#65533;&#1531;&#65533;ur&#65533;&#65533;Z&#65533;&#65533;X&#65533;IC| &#65533;.W&#65533;&#1096;&#65533;p&#65533;&#65533;&#65533;&#65533;H&#65533;	&#65533;lZ&#65533;&#65533;&#65533;&#65533;&#65533;&#65533;&#65533;:&#65533; &#65533;&#563;&#65533;o&#65533;gu&#65533;c&#65533;&#65533;r&#65533;&#65533;&#65533;Bk&#65533; *&#65533;0&#65533;&#65533;&#65533;&#65533;vs&#65533;\ &#65533;&#65533;0f4/`&#65533;@B&#65533;&#65533;N{&#65533;&#1248;&#65533;&#65533;"&#65533;&#65533;&#65533;&#65533;&#65533;&#1320;N&#65533;&#65533;W&#65533;&#65533;S&#65533;B&#65533;&#65533;&#65533;&#65533;,&#65533;Dw&#65533;&#65533;$&#1650;&#65533;&#65533;\&#65533;&#65533;&#65533;&#65533;V&#172;&#65533;&#65533;&#65533;P&#65533;&#65533;&#65533;N&#65533;&#65533;{Z&#65533;V;&#65533;&#65533;&#1086;T&#65533;$<`&#65533;i6&#65533;&#65533;A:&#65533;&#65533;&#65533;'h&#65533;&#65533;&#65533;&#65533;&#65533;&#65533;&#65533;&#65533;N+&#65533;&#65533;&#65533;66&#65533;&#1027;@&#65533;&#65533;2&#65533;&#65533;|g&#65533;&#65533;&#65533;%&#65533;$.	L&#65533;&#65533;&#65533;H&#65533;&#65533;UA&#65533;&#65533;&#65533;&#65533;&#65533;&#65533;n&&>&#65533;MX&#65533;<h&#65533;&#65533;AZ&#65533;Z&#65533;[D&#65533;A&#65533;kc[&#65533;&#65533;&#65533;&#65533;&#65533;&#65533;%bkr&#65533; &#65533;r&#65533;&#65533;n`&#65533;{&#65533;&#65533;~w &#65533;mo|&#65533;&#65533;&#65533;-&#65533;*&#65533; &#65533;&#65533;H&#65533;&#1175;&#65533;&#65533;&#65533;+&#65533;o&#65533;&#65533;&#1255;N&#65533;&#65533;'&#65533;&#65533;&#65533;&#65533; %&#65533;&#65533;`&#65533;t&#623;&#65533;&#65533;&#65533;&#65533;&#1732;&#65533;@Z>&#65533;F&#65533;&#65533;&#65533;&#65533;&#65533;&#65533;@&#65533;&#65533;{:&#65533;&#65533;7&#65533;K&#65533;]&#65533;o&#65533;&#65533;&#65533;Ou&#65533;U&#65533;O&#65533;&#65533;&#65533;u0&#65533;&#65533;&#65533;&#65533;y &#65533;< a&#65533;&#65533;&#65533;&#65533;&#65533;&#65533;&#65533;l&#1008;L&#65533; &#65533;2&#65533;|&#65533;=x&#65533;&#65533;&#65533;&#65533;&#65533;&#65533;#}&#65533;x&#65533;&#65533;g/x&#65533;o&#65533;&#1021;&#65533;O{4&#65533;&#65533;&#65533;&#65533;&#65533;)&#65533;o>&#65533;#&#65533;&#65533;L&#65533;i&#65533;&#65533;]&#65533;&#65533;$&#65533;&#65533;z&#65533;']&#65533;&#65533;&#65533;&#65533;&#65533;&#65533;a{X&#65533;~&#65533;&#65533;&#65533;=&#65533;&#65533;&#65533;&#65533;}p=&#65533;&#65533;/&#65533;&#65533;?&#65533;|&#65533;&#65533;n~&#65533;&#65533;`&#65533;&#65533;^&#65533;:&#65533;&#65533;&#65533;&#65533;&#65533;&#65533;&#65533;gu&#65533;&#65533;&#65533;g~P8 2&#65533;n&#65533;W `P>&#65533;v&#65533;Az4gH &#742;|&#65533;F&#1031;%&#65533;wHx&#65533;&#65533;&#65533;&#65533;|&#65533;$&#65533;tJt)&#65533;{:&#65533;iJpp(&#65533;&#65533;s&#65533;p<p&#65533;&#65533;&#65533;&#65533;@&#65533;`&#65533;&#1474;"{Dhu&&#65533;N(x&#65533;&#65533;&#65533;&#65533;L~xo&#65533;&&#65533;&#65533; &#65533;3&#321;&#65533;`&#65533;wl&#65533;S&#65533;bO&#65533;x#8&#65533;L&#65533;&#65533;&#65533;&#65533;&#65533;G&#65533;f{&#65533;&#65533;&#65533;
- 2&#65533;&#65533;F`&#65533;6&#65533;iPg&#65533;|&#65533;&#385;&#65533; &#65533;&#65533;&#65533;b&#1542;h&#65533;&#65533;&#65533;tQ&#65533;&#1480;l&#1544;SW&#65533;J&#65533; Pth&#65533;&#486;&pW&#65533;}X '&#65533;y&#65533;' &#65533; Mg&#65533;&#65533;&#65533;&#65533;8&#65533;&#65533;(&#65533;&#65533;&#65533;KjH&#65533;&#65533;&#65533;&#65533;LG&#65533;S&#65533;&#65533;<&#65533;&#1545; &#65533;&#65533;&#65533; H&#65533;&#65533;2&#65533;&#65533;&#65533;&#65533;U7&#65533;&#65533;S&#65533;&#65533;&#65533;&#65533;m&#65533; &#65533;)x&#65533;&#65533;&#65533;{&#65533;Hx&#65533;&#65533;uhl=&#65533; &#1088;&#65533;&#65533;1P <&#65533;ix&#65533;&#65533;&#65533;X&#65533;&#65533;&#65533;&#65533;&#65533;&#1549;&#65533;h&#65533;&#65533;H&#65533;&#65533;(&#65533;&#1320;xP&#65533; &#65533;$g&#65533;H  &#65533;&#65533;&#65533;&#65533; 0 	&#65533;&#65533;{&#65533;(&#65533;&#65533;X.&#403;}&#65533;Hj&#65533;8&#65533;&#65533;&#65533;&#65533;&#65533;&#65533;{&#65533;&#65533;&#65533;iJ&#65533; @&#65533;&#65533;&#65533;g&#65533;&#65533;&#65533;<P&#65533;&#65533;&#65533;&#65533;G&#65533;&#65533;&#65533;&#65533;&#65533;x&#258;0&#65533;&#65533;o&#65533;&#65533;' jHp&#65533;H&#65533;h&#65533;&#65533;&#65533;&#65533;C~&#65533;&#65533;M(&#65533;&#1331;&#1608;P'9HS&#65533;&#65533;&#65533;&#65533;&#65533;&#65533;&#65533;&#65533;g-&#79782;&#65533;&#65533;1`&#65533; &#65533;&#65533;JI&#65533;M&#65533;&#65533;nS;8Y&#65533;&#65533;&#65533;P&#65533;Aq	&#65533;\&#65533;^	&#65533;bW C&#65533;&#1088;&#65533;&#65533;&%&#65533;&#65533;)&#1558;0&#65533;0"E)&#65533;I&#65533;/i&#65533;JTN&#1604;2&#1602; &#65533;&#65533; u&#65533; w&#65533;-&#598;&#65533;	&#65533;&#65533;(&#65533;=&#65533;#3p&#65533;&#65533;9&#65533;YY&#65533;o&#65533;&#65533;&#65533; &#65533;4&#65533;O&#65533; - &#65533;&#65533; u&#65533;>&#65533;&#65533;=&#65533;&#65533;y&#65533;&#65533;	&#65533;x&#65533;( G&#65533;&#65533;&#65533; &#65533;&#65533;&#65533;&#65533;oi<&#65533;&#65533;&#65533;&#65533;iE&#65533;9&#65533;x&#65533;&#65533;&#65533; &#65533;>&#65533;&#65533;0&#65533;P&#65533;L8&#65533;p&#65533;&#65533;&#65533;tp	p&#65533;&#65533;&#65533;&#65533;&#65533;L&#65533;&#65533;&#65533;C &#19025;&#65533;2&#65533;i&#65533;&#65533;&#65533;&#65533;&#1993;i &#65533;=&#65533; r&#65533;:&#65533;y&#65533;&#40525;&#65533;y&#65533;&#65533;9)&#65533;&#65533;&#65533;2&#65533;&#1385;&#65533;F4&#65533;&#65533;&#65533;&#65533;I&#65533;&#65533;q&#65533;&#65533;Oh&#65533; &#65533;&#65533;z&#65533;&#633;&#65533;p&#65533;&#953;&#65533;&#65533;)R&#65533;&#65533;&#65533;i&@&#65533;}&#65533;&#65533;&#65533;&#65533;&#65533;&#65533;&#65533;S&#65533;	&#65533;%
&#65533;'&#65533;&#65533;&#65533;&#65533;$
&#65533;PW*&#65533;#3&#65533;&#65533;`Y&#65533;&#65533;&#65533;&#65533;&#65533;
H&#65533;8&#65533;?&#65533;X&#1672;&#65533;&#65533;0&#65533;;0&#65533;0&#65533;&#65533;&#65533;i @&#65533;W&#65533;O&#65533;U&#65533;22#&#65533;[j&#65533;<&#65533;&#65533;q&#42255;&#65533;&#65533;
&#65533;&#65533;&#65533;&#65533;&#65533;(	h
&#65533;&#65533; &#65533;F&#65533;&#65533;&#65533;&#2391;&#65533;/K&#65533;&#65533;&#65533;u:&#65533;"&#65533;&#65533;&#65533;:&#65533;G&#65533;&#65533;Z &#65533;1&#65533;&#65533;y	&#65533;0)(&#65533;2J&#65533;FJC@&#65533;&#65533;&#65533;&#65533;&#65533;&#65533;&#65533;=p&#65533;&#65533;!&#65533;J&#65533;&#65533;Z&#65533;!:&#65533;>j&#65533;&#65533;&#65533;}x &#65533;u&#65533;&#65533;&#65533;&#65533; u&#65533;&#65533;&#65533;&#65533;&#65533;&#65533;;z&#65533;&#65533;&#65533;&#65533;&#65533;&#65533;&#65533;&#65533;&#65533;&#65533;&#65533;&#65533;&#65533;hzs2&#65533;&#65533;&#1082;&#65533;S&#65533;&#65533;&#65533;:[&#237;&#65533;x&#65533;&#65533;&#65533;S&#65533; &#65533;&&#65533;&#65533;&#65533;&#65533;T0&#65533;F&#65533;&#65533;&#65533;&#65533;*&#65533;N0)&#65533;2Kp	&#65533;N&#65533;|&#65533;Rp&#65533;&#65533;&#65533;&&#65533;&#65533;i<`&#65533;&#65533;&#65533;&#65533;&#65533;&#65533;&#65533;&#65533;/&#65533;&#65533;&#65533;&#65533;&#65533;&#65533;&#65533;&#65533;&#65533; 	&#65533;&#65533; &#65533;&#65533;&#65533;&#65533;!&#65533;&#65533;&#65533;&#65533;v&#65533;I&#65533;&#65533;

&#65533;&#65533;N&#65533;&#65533;&#65533;&#65533;&#65533; &#65533;&#1029;Cp&#65533;&#65533;p&#65533;&#48194;&#65533;7&#65533;&#65533;9 &#65533;I&#65533;0;&#65533;D&#65533;&#65533;^y&#65533;p
&#65533;&#65533;=k ;&#65533;&#1779;8&#65533; &#65533;&#65533;iH&#65533;&#65533;E&#65533;&#65533;Z;&#65533;{	jJ&#65533;R{&#65533;N&#1777; !&#65533;&#65533;&#65533;!@&#65533;0(- &#65533;[&#65533;r;~x&#65533;0&#65533;&#65533;&#65533;6! &#65533;h&#65533;c&#65533;&#65533;&#65533;&#65533;&#65533;}{&#65533;R&#65533;&#65533;&#65533;&#65533;&#65533;&#65533;s&#65533;&#65533;&#65533;&#65533;{x&#1043;2p&#65533;	`&#65533;&#65533;+&#65533;O&#65533;&#65533;Q{&#65533;=&#65533;`&#65533;j&#65533;&#65533;-&#65533; B&#1784;&#65533;&#65533;&#65533;&#65533;&#34017;j&#1424; &#65533;&#65533;&#65533;&#48601;&#65533;&#65533;&#65533;;&#65533;=&#65533;G&#65533; &#65533;Z&#65533;'&#65533;&#65533;p&#65533;&#65533;&#65533;&#749;&#65533;&#65533;x&#65533;i9&#65533; G&#65533;&#65533;&#65533;&#65533;&#65533;d&#65533;f&#1788;}+&#65533; Spl=&#65533;&#65533;A8&#65533;&#1851;&#65533;&#65533;&#65533;&#65533;xl&#65533;&#65533;&#65533;+&#65533;&#65533;&#1780;&#65533;&#65533;&#65533;&#65533;{&#65533;h+&#65533;&#1787;&#65533;f&#65533;&#65533;&#65533; &#65533;&#1661;&#65533;&#65533;&#65533;&#65533;8&#65533;&#65533;&#65533;6&#65533;
` &#65533;&#65533;&#65533;&#65533;[&#65533;g;&#65533;&#65533;&#65533;
&#65533;U&#65533;l&#65533;&#65533;&#65533;&#1552;&#65533;;&#65533;&#65533;&#65533;&#65533;	x]jS`&#65533;&#65533;<&#65533;&#65533;&#65533;&#65533;&#65533;&#65533;&#65533;&#65533;&#65533;&#65533;n&#65533;&#65533;&#65533; L&#65533;0&#65533;}q&#65533;8 &#282;lC&#65533; !pR@&#65533;&#65533;&#154;&#65533;>&#830;	&#65533;&#65533;l&#65533;(0&#65533;@&#65533;1&#65533;M&#65533; 	s(&#65533;&#65533;&#65533;&#65533;6&#65533;&#65533;<&#65533;&#65533;&#310;+&#65533;`&#65533;&#65533;E&#65533;&#65533;&#65533;&#65533;nJ&#65533;z&#65533;&#65533;&#65533;&#65533;+&#65533;EK&#381;x&#65533;&#65533;&#1082;&#630;&#65533;&#65533;{&#65533;[&#65533;,&#65533;&#65533;K&#65533;|<&#65533;&|!&#65533; f&#65533;&#65533;`G&#65533;&#65533;vg|G}p&#65533;x`p&#65533;&#65533;Wy=&#65533;&#65533;&#65533;9&#65533; &#65533;&#449;&#65533;&#65533;~&#65533;&#65533;&#65533;&#607;&#65533;@&#518;&#65533;&#65533;kwk&#65533;&#65533;&#65533;7tB&#65533;&#65533;0i~&#65533;&#65533;&#65533;	Xyu&#65533;y`&#65533;&#65533;&#65533;&#228;&#65533;&#65533;&#65533;&#65533;!&#65533;&#65533;|&#825;&#65533;P&#65533;f&#65533;ilw&#65533;&#65533;&#65533;&#65533;&#65533;8 }}&#65533; G'&#765;&#65533;u&#65533;p&#65533;4&#65533;g|&#65533;&#65533;i&#65533;&#65533;&#65533;;,&#65533;&#65533;&#804;&#65533;&#65533;<&#65533;&#65533;&#65533;&#65533;&#65533;|&#65533;&#732;&#65533;C&#65533;&#65533;&#65533;&#65533;iTPo&#65533;&#65533;&#65533;t&#65533;&#65533;wD&#65533;p&#65533;&#65533;Z~&#65533;|&#65533;&#65533;&#65533;&#65533;W|&#65533;w&#65533;&#65533;&#65533;&#65533;&#65533;&#65533;=&#65533;\&#65533;=&#65533;&#65533;G0&#65533;	&#65533;&#65533;&#65533;&#65533;&#65533;&#65533;6o&#65533;&#65533;s&#65533;}tV&#65533;&#65533;q%@p&#65533;&#65533; &#65533; 2Mt&#65533;P&#65533;6}&#65533;8&#65533;&#65533;5=&#65533;2&#65533;&#65533;7p&#65533;&#65533;&#65533;&#65533;g
Xy&#65533;V|=&#65533;&#65533;"o&#1424;&#65533; ! &#65533;R&#65533;&#65533;&#65533;&#65533;&#65533;&#65533;&#65533;\&#65533;Z-&#65533;M`&#65533;G&#65533;&#1093;&#65533; &#65533;90v&#65533;&#65533;h&#65533;&#65533;j&#65533;&#65533;M&#1116;;|0&#65533;[]&#1495;{&#65533;~&#65533;&#65533;v&#65533;&#65533;$&#65533;M p&#65533;=&#65533;
 &#65533;f&#65533;&#65533;d=&#65533;&#65533;&#1420;&#65533;&#1568;S&#65533;&#65533;n&#65533;&#65533;Pm &#65533;,&#65533;t&#65533;&#1498;&#65533;&#65533;+&#640;&#65533;&#1632;&#65533;]&#65533;&#1089;-&#65533;_=&#65533;&#65533;&#1477;&#65533;&#1669;&#65533; &#65533;&#65533;&#1095;}&#65533;0&#1780;=&#65533;&#1062;j&#65533;M&#1777;m&#65533;M&#1643;&#65533;Q}&#65533;_]&#65533;&#65533;T&#65533;&#65533;M&#65533;x&#65533;z&#65533;&#65533;&#65533;&#65533;&#65533;&#65533;&#65533;&#65533;&#65533;&#65533;&#65533;&#65533;=&#65533;&#1565;&#65533;&#1725;&#65533;&#65533;]&#65533;{&#65533;q&#65533;&#65533;&#65533;&#65533;=&#65533;&#65533;M&#1885;&#65533;&#927;]&#65533;&#65533;&#65533;&#65533;&#65533;&#65533;&#65533;&#65533;&#65533;A<&#65533;&#65533;=&#65533;&#65533;]&#65533;&#65533;&#65533;&#65533;z&#65533;&#65533;&#65533;&#65533;&#65533;&#65533;&#65533;&#65533;&#65533;y&#65533;&#65533;&#65533;=&#65533;^&#65533;&#65533;x!&#65533;&#65533;&#65533;&#65533;&#65533;-&#65533;&#65533;&#65533;&#65533;~
>&#65533;&#65533;&#65533;&#65533;&#65533;v&#65533;&#65533; &#65533;&#65533;&#65533;&#65533;&#65533;&#65533;.&#65533;(&#65533;&#65533;&#65533;M&#65533;&&#65533;*&#65533;&#65533;0&#65533;&#65533;,&#65533;&#65533;1^&#65533;6&#65533;&#65533;3~&#65533;7&#65533;&#65533;<&#65533;&#65533;9&#65533;&#65533;=&#65533;B^&#65533;?>&#65533;&#65533;=&#65533;H&#65533;&#65533;[&#65533;|&#65533;J&#65533;&#65533;P&#65533;L&#65533;&#65533;N&#65533;V.&#65533;S&#65533;&#65533;U~&#65533;\~&#65533;Y&#65533;&#65533;J&#65533;[&#65533;&#65533;d&#65533;&#65533;!&#65533;-&#65533;&#65533;ug e&#65533;&#65533;^ T&#65533;&#65533;&#65533; i&#65533;&#65533;&#65533;&#65533;x.&#65533;	&#65533;&#65533;e;l&#65533;	&#65533;&#65533;y>&#65533;&#1979;r&#65533;&#65533;&#65533;
&#320;hP&#65533;`&#65533;K&#65533;^&#65533;c&#65533;&#65533;n&#65533; &#65533;&#65533;&#65533;h&#65533;&#65533; &#65533;&#65533;&#65533;}&#65533;k&#65533;&#65533;JJ&#65533;&#65533;&#65533;&#65533;&#65533; 
 &#65533;>&#65533;Mp&#65533;p^&#65533;K&#65533;&#65533;&#65533;NC&#49070;&#65533;G&#65533;b&#65533;&#65533;P&#65533;&#44718;&#39328;&#65533;&#65533;&#65533;&#65533;&#65533;G&#65533;&#65533;}&#302;&#65533;&#65533;~&#65533;:@&#65533;&#65533;&#65533;&#1710;&#65533;M` &#65533;&#65533;&#65533;&#65533;&#65533;n&#65533;&#65533;~&#65533; &#65533;J0
 &#65533;&#65533;&#65533;&#65533;&#65533;l&#65533;&#65533;<&#65533;!&#65533;&#65533;a&#65533;&#65533;(&#65533;~&#65533;&#65533;&#65533;&#65533;P&#65533;&#65533;&#65533;&#65533;&#65533;&#65533;&#65533;R&#65533; &#65533;&#65533;&#65533;&#65533;f&#65533;&#65533;8&#65533;&#65533;&#65533;~&#65533;&#332;&#65533;r&#65533;&#46766;&#65533;&#65533;p&#65533;!&#65533;&#65533;&#65533;&#65533;>&#65533;~&#65533;&#65533;	&#65533;&#65533;PX@&#65533;&#321;@&#65533;M&#65533;&#65533;&#65533;n&#65533;&#65533;@X&#65533;	[&#65533;i&#65533;&#476;[&#65533;&#65533;&#65533;&#65533;.&#65533; &#2016;&#65533;:&#65533;&#65533;p&#65533;&#65533;T&#65533;&#65533;k&#65533;&#65533;0&#65533;&#65533;p&#65533;&#65533;G&#65533;>/&#65533;"/&#65533;&#65533;h&#65533;t &#65533;N&#65533;&#814; &#65533;&#65533;&#478;&#65533;T@&#65533;/&#65533;tP&#263;&#65533;YWu^)&#65533;i&#65533;k R`&#65533;X&#65533;&#65533;n
&#65533;&#65533;f/&#65533;&#1323; S@&#65533;&#65533;@&#65533;:xq?&#65533;s&#65533;x 	XolJp&#65533;&#65533;&#65533;Cp&#65533;&#65533;&#65533;&#65533;&#65533;;&#65533;}&#65533;&#65533;l&#65533;[w:&#65533;&#65533;h&#65533;&#65533;*x&#65533;&#65533;&#467;O{&#65533;&#65533;T&#65533;&#65533;&#65533;&#65533;&#65533;C&#65533;&#65533;(&#65533;&#65533;r`&#65533;&#65533;&#65533;@&#65533;M&#65533;Gj&#65533;&#65533;&#65533;&#65533;@%@x&#65533;&#65533;&#1651;o}P&#65533;&#65533;&#65533;&#65533;&#65533;f &#65533;&#65533;&#65533;&#65533;&#65533;&#65533;&#65533;&#65533;&#65533;_&#65533;7k&#65533;`&#65533;&#65533;&#65533;&#65533;X&#65533;&#65533;&#65533;&#65533;&#65533;e&#65533;&#65533;&#65533; T&#65533;&#65533;&#510;&#65533;&#65533;7&#65533;&#65533;&#65533;$XP&#65533;&#65533;9&#65533;&#65533;	&#65533;&#65533;&#65533;C&#65533;%N&#65533;X&#65533;&#65533;E&#65533;5n&#65533;&#65533;D&#65533;&#65533;J&#65533;b&#65533;I&#65533; &#65533;(1&#65533;&#65533;&#784; 1e&#65533;@%&#65533;&#65533;&#65533;&#65533;#@&#65533;&#65533;'&#65533;&#65533;9&#65533;&#65533;&#65533;Q&#65533;&#65533;p&#65533;&#65533;&#65533;&#65533;S&#65533;Q&#65533;N&#65533;Z&#65533;&#65533;U&#65533;Y&#65533;n&#65533;&#65533; f&#65533;&#65533;a&#334;&#65533;%(JS5i&#956;&#65533;!&#65533;G&#65533;T&#65533;&#65533;! &#65533;&#65533;y&#65533;rD&#65533;_&#65533;&#65533;&lQJ*2s&#65533;&#65533; &#65533;&#65533;]&#65533;&#65533;&#65533;&#65533;&#65533;P&#65533;&#65533;&#65533;Qa06&#65533;&#65533; M&#65533;&#65533;f&#65533;&#65533;&#65533;k&#65533;^&#65533;5][&#65533;&#65533;O&#65533;)&#65533;&#65533; t"L&#65533;&#65533;T&WJ&#65533;&#65533;M:x&#65533;&#65533;{
&#65533;&#65533;0w&#65533;u&#65533;&#65533;E&#65533;&&#65533;&#65533;74*&#65533;P&#65533;Q&#65533;&#65533;#!&#65533;$8%3{&#512;Q&#65533;&#65533;N&#65533;&#65533;&#673;cK&#65533;l;
5&#65533;`3&#65533;@&#65533;J6&#65533;t&#1055;&#65533;>KI4*&#65533;&#65533;&#65533;`&#65533;!&#65533;&#256;&#65533;l&#65533;&#65533;0&#65533;
&#65533;&#65533;&#65533;&#65533;P`
&#65533;&#65533;P 9&#65533;b&#65533;&#65533;&#65533;&#65533;+L
k&#65533;&#65533;,%`&#800;&&#65533;8"=&#65533;`&#65533;g&#65533;&#65533;=&#65533;&#65533;>&#65533;y)<Z8&#65533;2t&#65533;@&#65533;&#65533;&#65533;K&#65533;&#65533;&#65533;A&#65533;&#65533;&#65533;&#65533; 4&#65533;0&#65533;&#65533;&#65533;&#65533;<&#65533;I	&#65533;"K+&#65533;#&#65533;&#65533;&#65533;/r&#65533;&#65533;&#65533;&#65533;Fxri0Bx&#65533;)&#65533;~&#65533;!&#65533;:t0Y&#65533;&#65533;&#65533;=S&#65533;&#65533;&#65533;&#65533;b&#65533;32&#65533;{&#18697;
*:&#65533;&#65533;46s&#65533;K0k&#65533;&#65533;&#1447;&#65533;tU&#65533;*&#65533;&#65533;I&#65533;&#65533;\&#1383;I2&#65533;&#65533;&#65533;@&#65533;&#65533;&#65533;">&#65533;&#65533;&#65533;3&#65533;*.O)&&#65533;&#65533;OJLIO&#65533; &#65533;)&#65533;&#65533;S&#65533;&#65533;@[&#65533;&#65533;+&#65533;&#65533;&#65533;"&#65533;&#65533;?&#65533;Pv1&#65533;&#65533;#&#65533;0)&#65533;b(3U&*z8&#65533;`&#65533;&#65533;;vW&#65533;&#354;W&#65533;+>P&#1480;m&#65533;U&#1420;&#65533;&#65533;&#65533;&#65533;&#65533;`624&#65533;&#65533;v&#65533;s&#65533;&#65533;Z&#65533;2@&#65533;&#65533;&#65533;
&#65533;&#65533;&#65533;$&#65533;&#65533;o&#65533;&#65533;&#65533;&#65533;L&#65533;R&#65533;9&#1888;&#65533;N0n&#65533;E	\q&#65533;&#65533;#B&#1356;#-&#65533;lY&#65533;J>&#65533;y&%9&#65533;$a&#65533;&#65533;x&#65533;&#65533;x&#65533;>Ixd&#65533;xm&#65533;&&#65533;&#65533;m&#65533;&#65533;&#65533;&#65533;m&#65533;wE&#65533;
:&#65533;+&#65533;
N$N&#65533;=&#65533;&#10154;w..&#65533;<&#65533;;&#65533;&#65533;Q&#65533;&#65533;&#65533;C,&#65533; &#65533;Jk&#65533;&#65533;&#65533;TB&#65533;*5p&#65533;&#65533;&#65533;,gy&#225;kU&#65533;&#65533;A	&#65533;&#65533;bT(f&#65533;,&#65533;&#65533;c&#65533;&#65533;&#65533;&#65533;w&#65533;0&#65533;}&#65533;&#65533;d&#65533;'&#31984;&#65533;!l<>&#65533;&#65533;c&#65533;&#65533;&#65533;j&#65533;h&#65533;=,&#65533;_&#65533;)&#65533;&#65533;&#65533;&#65533;jxK`82,r&#65533;h}&#357;p&#65533;}&#65533;&#65533;?&#65533;&#65533;v&#65533;&#65533;C&#1055;|&#65533; =&#65533;!Lat&#65533;c&#65533;'&#65533;E&#65533;9&#65533;&#65533;&#554;&#65533;Y&#1186;&#65533;&#65533;&#65533;W&#65533;&#65533;&#65533;&#65533;&#65533;O&#65533;p&#65533;=x&#65533;X&#65533;q=j&#65533;&#65533;`&#1382;b%&#65533;}&#65533;&#65533;&#65533;'>&#65533;C&#65533;C&#65533;&#65533;u&#65533;&#65533;&#65533;Z&#65533;&#484;&#65533;%=&#1050;x &#65533;&#1365;&#65533;k&#65533;&#65533;Qpc"&#65533;&#65533;M&#370;&#65533;!&#65533;&#65533;fW&#65533;&#65533;K@O&#65533;v&#65533; G x0<@ yA&#65533;&#65533;&#65533;&#65533;v&#65533;&#65533;&#65533;r&#65533;&#65533;{L&#65533;&#65533;9&#65533;0>:&#65533;&#65533;z8&#65533;0(&#65533;&#65533;&#65533;;&#65533;&#65533;&#65533;&#65533;	&#65533;3&#865;&#65533;&#250;&#65533;H&#65533;`Q&#65533;&#65533;&#65533;!I<&#65533;jN8&#65533;0&#65533;&#65533;&#1025;
&#65533;&#65533;>,`&#65533;0&#65533;&#65533;&#65533;D	&#65533;&#65533;&#65533;&#65533;s&#65533;C li&#65533;&#65533;A&#65533;&#65533;&#65533;e/wID%&#65533;&#65533;,&#65533;&#65533;$3&#65533;-h&#65533;+Y&#65533;J&Z@&#65533;J&#65533;' &#65533;&#1069;LgJtIp&#65533;E&#65533;&#65533;$'&#65533;,&#65533;&#65533;Y z%H$M&#65533;)4&#65533;&#65533;l&#65533;&#65533;"&#65533;x&#65533;&#65533;m&#435;&J&#65533;&#65533;I&#65533;}&#65533;t)Y	);&#65533;+,i	&#65533;&#65533;g9&#65533;&#65533;-T&#65533;t&#65533;C=&#65533;:x&#140; &#65533;&#65533;R&#65533;&#65533;p&#65533;&#65533;&#65533;k&#65533;&#65533;BB&#65533;&#65533;&#65533;&#65533;g6&#65533;+&#65533;N&#65533;&#65533;}hM&#65533;rN&#65533;&#65533;&#65533;A&#65533;&#65533;&#65533;M&#65533;&#65533;  &#65533;0&#65533;&#65533;t`@I&#65533;&#65533;a&#65533;&#65533;HQ&#65533;bT&#65533;<&#65533;&#65533;N&#65533;zE&#65533;&#65533;T&#65533;&#65533;&#65533;&#65533;U&#65533;*&#65533;&#65533;sw-&#65533;&#65533;L&#65533;Lj2 J&#65533;&#65533;&#65533;x&#65533;S&#65533;~U&#65533;&#65533;&#65533;&#65533;V&#65533;&#661;&#65533;&#65533;U&#65533;]&#65533;&#65533;&#36970;&#65533;M&#65533;&#65533;&#65533;&#65533;&#186;W&#65533;>&#65533;&#65533;we&#65533;S&#65533;X&#65533;FV&#65533;&#65533;&#65533;&#65533;&#65533;b{&#65533;&#65533;RV&#65533;&#65533;&#65533;lg&#65533;f&#65533;&#65533;n5&#65533;&#65533;%miM{Z&#1030;&#1446;&#65533;=mk]&#65533;Z&#65533;&#65533;V&#65533;e-lm{[&#65533;BR&#65533;&#65533;-gms&#65533;[&#65533;&#65533;&#65533;&#65533;-o}+\&#65533;&W&#65533;m&#65533;kqC{&#65533;&#65533;FW&#65533;&#65533;&#1901;s&#65533;&#65533;&#65533;fW&#65533;&#65533;&#65533;&#65533;u7&#65533;&#65533;&#65533;W&#65533;&#65533;&#65533;&#65533;w&#65533;&#65533;&#65533;W&#65533;9-&#65533;y}&#65533;&#65533;&#65533;&#65533;W&#65533;&#65533;&#65533;I &#65533;&#65533;^&#65533;&#65533;w&#65533;&#65533;&#65533;oJcr_&#65533;&#65533;U&#65533;&#65533;%p&#65533;&#65533;&#65533;F&#65533;X&#65533;5p&#65533;&#65533;&#65533;+X&#65533;~p&#65533;&#65533;` K&#65533;&#65533;&#65533;p&#65533;&#65533;&#65533;a&#65533;&#65533;&#65533;&q&#65533;&#65533;&#65533;&#65533;v&#65533;&fq&#65533;Q&#65533;&#65533;&#1966;&#65533;&#65533;3&#65533;&#65533;&#65533;aLI&#65533;X&#65533;&#693;&#65533;+&#65533;y&#65533;=&#65533;&#65533;w&#65533;,d$&#65533;&#65533;&#65533;E&#65533;>&#62547;&#65533;&#65533;&#65533;.&#65533;&#65533;&#65533;u2&#65533;&#65533;])O&#65533;&#65533;U&#65533;r&#65533;&#65533;&#65533;e-[&#65533;xT&#65533;&#65533;&#844;\&#65533;,&#65533;a&#65533;&#65533;W*tf8'W5Y3&#65533;&#12676;&#65533;&#65533;uxxx&#65533;&#65533;&#65533;p,&#899;FgY#lg*&#65533;&#65533;&#65533;&#65533;&#65533;&#65533;AZ&#65533;VD &#65533;PgD&#65533;9&'&#65533;&#65533;&#65533;5LZ&#65533;Vd@|.&#65533;&#65533;&#65533;&&#65533;&#65533;u{D&#65533;"=jX&#65533;-&#65533;tFu&#65533;&#65533;jE&#65533;-L&#65533;D&#65533;&#65533;&#65533;g?&#65533;&#65533;lC@ &#1482;&#65533;Z&#65533;&#65533;&#65533;&#65533;&#65533;&#65533;&#65533;n&#65533;kBG"&#65533;0s&#65533;=&#65533;&#65533;&#65533;&#65533;N6&#65533;d&#65533;&#65533;&#65533;@&#65533;(&#65533;&#65533;&#65533;&#65533;&#65533;'&#65533;F ZP&#65533;'&#2016;Sk&#65533;w&#65533;?}&#65533;P&#65533;&#65533;sJ&#65533;&#65533;&&#65533;|&#65533;.&#65533;M&#65533;&#65533;y&#65533;S&#65533;&#65533;X&#65533;&#65533;&#65533;0	&#65533;%It&#65533;&#65533;/8$&#65533;&#65533;V&#65533;&#1787;R&#65533;&#65533;&#65533;&#65533;{)&#65533;9&#65533;&#65533;&#65533;k4*(&#65533;wL&#65533;&#65533;&#65533;&y&#1489;y&#65533;&#65533;g&#65533;^&#65533;&#65533;&#65533;b&#65533;C&#65533;&#65533;M XO&#65533;&#65533;&#65533;#&#65533;&#65533;#yBN&#65533;r DHb&#65533;$&#65533;xdX`s&&#65533;#&#65533;R&#65533;&#65533;!H&#65533;|&#65533;&#65533;9&#65533;&#65533;&#65533;)&#65533;&#65533;9&#65533;B&#65533;&#65533;G-&#65533;I&#65533;&#65533;@&#65533;&#65533;%&#544;\&#65533;&#65533;M&#65533;d}&#65533; &#46476;LN&#65533;L=)&#65533;A&#65533;r0&#65533;&#65533;&#65533;&#65533;&#65533;&#65533;<&#65533;&#65533;
&#65533;&#65533;&#65533;2&#65533;A&#65533;;&#65533;&#65533;&#65533;`&#65533;&#1986;&#65533;wl&#65533;Y&#65533;&#65533;,&#65533;<&#65533;	&#65533;TnH&#65533;&#65533;IB&#65533;&#65533;&#65533;j&#65533;&#65533;2&#65533;?&#508;&#65533;&#65533;&#65533;&#65533;m N&#1057;%EF&#65533;&#65533;&#65533;&#65533;&#65533;K&#65533;I&#65533;@Y0@P&#65533;&#65533;{3&#65533;&#65533;CY;A&#65533;&#65533;&#65533; &#65533;f&#65533;}&#65533;&#65533;&#65533;&#65533;&#65533;^i&#65533;M&#65533; &#65533;+^&#65533;&#65533;Lwe&#129;:x&#1840;&#65533;&#65533;&#65533;z C&#65533;	3&#65533;&#65533;&#65533;&#65533;&#65533;L&#65533;0&#65533;&#65533;&#65533;&#65533;&#65533;&#65533;H&#65533;&#65533;&#65533; &#65533;;&#65533;&#65533;S&#65533;&#65533;@&#65533;&#65533;&#65533;&#1968;&#65533;&#65533;&#237;(&#65533;&#65533;&#65533;&#65533;P &#37888;u@&#65533;*h&#65533;&#65533;Q&#65533;&#65533;&#1228;&#65533;b &#65533;=&#65533;H&#65533;
&#65533;&#65533;P;?&#65533;&#65533;B1H:&#65533;&#65533;&#65533; &#65533;&#65533;	&#65533;&#691;@&#65533;h&#65533;&#65533;!&#65533;+&#65533;-}&#65533; &#65533;&#65533;&#65533;&#65533;)hI&#65533;|&#1628;&#65533;&#65533;&#65533;&#65533;&#65533;&#65533; &#65533;K.&#65533;@&#65533;&#65533;&#65533;|&#1608;&&#65533; 6&#65533;&#65533;&#65533;B",B&#65533;=$&#1303;#H&#65533;<&#65533;&#65533;@&#65533;'&#65533;7&#65533;bI&#65533;B3&#65533;&#65533;{`&#65533;&#264;&#65533;K&#65533;&#65533;08&#65533;&#65533;&#65533;?&#65533;b&#65533; &#65533;&#65533;&#65533;,&#65533;C&#65533;&#65533;C9&#65533;:&#65533;&#268;&#65533;&#65533;H&#65533;<&#65533;&#65533;FD&#65533;P&#65533;&#1131;&#65533;Q&#65533;&#65533;&#65533;&#65533;)0D7&#65533;L&#65533;&#65533;3&#65533;p&#65533;V&#65533;,}&#65533;+8&#65533;&#65533;&#65533;DQ|O&#65533;&#65533;	&#65533;eTC	P&#65533;&#65533;&#65533;&#65533;&#65533;_d&&#65533;@&#65533;1&#65533;U&#65533;&#65533;c&#65533;ESi&#65533;&#65533;&#65533;&#65533;R&#49174;&#65533;&#65533;&#65533;&#65533;_&#65533;i&#65533;ay8&#65533;*\&#65533;!&#65533;&#65533;4&#65533;&#65533;ft&#395;9&#65533;hh&#65533;&#513;S&#65533;>&#65533;F@&$Zfr%&#65533;t%f&#65533;&#65533;&#65533;&#65533;&#65533;&#65533;&#65533;d&#65533;&#65533;&#65533;&#65533;&#65533;CE!&#65533;A*&#65533;"ZH$j&%&#65533;Cj &#65533;D8&#65533;lITRIU&#65533;Vb&&#65533;&#65533;c&#65533;&#65533;&#65533;&#65533;}&#65533;N&#65533;@&#65533;<&#65533;&#65533;I&#65533;&#65533;&#65533;"9&#65533;&#65533;<9&#65533;&#65533;)p&#65533;&#65533;I&#65533;$&#65533; !H&#65533;&#65533;ELJ&#65533;&#65533;H4 |J&#65533;&#65533;&#479;&#65533;*&#65533;&#65533;&#65533;&#5590;&#65533;#Y&#491;\&#65533;&#65533;&#65533;&#65533;K}A&#65533;P)&#65533;&#65533;&#65533;&#180;<9k&#65533;&#65533;c:&#65533;&#65533;&#65533;&#65533;&#65533;&#1408;&#446;&#65533;&#65533; &#65533;&#65533;&#65533;q&#65533;&#65533;&#65533;\&#65533;&#65533;&#1119;&#65533;&#65533;&#65533;&#65533;L&#65533;(&#65533;!&#65533;&#65533;K&#65533;&#65533;&#65533;a&#65533;)&#65533;&#65533;&#65533;&#65533;P&#65533;i&#824;&#65533;&#65533;&#16959;&#65533;&#65533;&#65533;&#65533;lM&#65533;|M&#65533;<&#65533;&#65533;T&#859;
&#65533;&#1596;M&#65533;&#65533;M&#65533;&#1294;&#1636;&#876;`&#65533;&#65533;N&#65533;&#65533;N&#65533;4&#65533;&#65533;&#65533;&#875; &#65533;&#65533;\N&#65533;lN&#65533;<N&#65533;
&#65533;tN&#65533;N&#65533;T?&#65533;&#937;&#65533;&#65533;&#65533;&#65533;N&#65533;&#65533;&#959;&#65533;N&#65533;
&#65533;O&#65533;<O&#65533;,&#65533;&#65533;\&#65533;&#65533;&#65533;|O&#65533;4&#65533;&#65533;d&#65533;(&#65533;&#65533;&#65533;O&#65533;&#65533;&#65533;dO&#65533;&#65533;O&#65533;&#65533;&#65533;&#65533;&#65533;&#65533;&#65533;&#65533;O -P}J&#65533;N=PmPL&#65533;&#65533;\P&#65533;P
&#65533;EN	&#65533;P&#65533;P&#65533;&#65533;I&#65533;\&#65533;&#65533;PQ&#65533;&#65533;P&#65533;&#65533;PMQ&#65533;&#65533;M]Q&#65533;&#65533;U&#65533;&#65533;Qu&#65533;&#65533;&#65533;Q-&#65533;&#65533;&#65533;&#65533;Q!&#65533;O!&#65533;&#1120;R%&#65533;"=&#65533;&#65533;&#65533;%&#65533;R5&#65533;&#65533;0R'&#65533;N(&#65533;R-&#65533;O* +&#65533;&#65533;&#65533;D&#65533;R2&#65533;&#65533;Q&#65533;/S&#65533;&#65533;&#65533;(S7&#65533;&#1205;JS5mOd&#65533;#aGyS=&#65533;N&#65533;&#65533;9&#65533;&#65533;&#65533;&#65533;	%&#65533;&#65533;sId&#65533;&#65533;=M&#65533;&#1812;&#65533;9&#65533;&#65533;93&#65533;0p&#577;[TTK&#65533;M&#65533;	TqT5&#65533;T&#65533;&#65533;K&#65533;&#1876; /LNS7&#65533;&#65533;&&#65533;QmU&#65533;T&#65533;&#65533;S&#65533;R&#65533;PU&#65533;JuU]&#65533;F&#819;&#65533;c&#65533;R@]S[&#65533;*@&#65533;]=&#65533;I&#65533;&#65533;'_&#65533;U'M&#65533;P&#65533;&#65533;&#65533;Hd&#65533;&#65533;&#65533; &#65533;]&#1844;`i&#65533;`T&#65533;!|&#65533;L4Vk-W&#65533;&#65533;&#65533;ii&#65533;&#65533;&#65533;=&#65533;&#65533;:
n&#65533;V&#65533;J:P
Q*HFs4W~U&#65533; s&#65533;:&#65533;&#65533;&#65533;&#65533;=&#65533;8&#65533;&#65533;C&#65533;x&#65533;&#65533;e&#65533;1J&#65533;&#65533;&#65533;&#65533;A&#65533;&#65533;&#65533;&#65533;&#65533;@&#65533;d$&#65533;~R&#20487;&#65533;a7,@&#65533;G&#65533;WTQy&#65533;&#65533;w(+* @&#65533;&#65533;3`&#65533;&#1643;&#65533;B&#65533;&#65533;,w&#65533;&#65533;&#65533;&#65533;1&#65533;&#65533;2&#65533;&#65533;&#65533;q9H&#65533;)&#65533;&#65533;&#65533;&#65533; &#65533;x&#65533;4&#65533;Sa&#65533;&#65533;h&#65533;&#65533;&#65533;&#65533;
&#216;*&#65533;&#15052;&#65533;&#65533;&#65533;h&#65533;&#34208;&#65533;&#65533;u&#65533;&#65533;&#577;

S&#65533;&#65533;C&#65533;&#65533;&#65533;q&#65533;&#65533;&#65533;-&#65533;&#65533;#&#65533; ?&#65533;&#65533;&#65533;&#1705;&#65533;&#65533;)
A&#65533;&#65533;&#65533;&#65533;&#65533;%<&#65533;D&#65533;&#65533;&#65533;&#65533;&#65533;&9>*x&#1788;&#65533;&#65533;(&#65533;&#65533;L&#65533;7&#65533;&#65533;&#589;&#65533;iH&#65533;2s&#65533;s&#65533;):&#1748;H&#65533;}%&#65533;&#65533;&#65533;&#65533;&#65533;&#65533;,(#&#65533;&#65533;!q&#65533;j&#1827;&#65533;Q&#65533;E&#65533;_&#1600;"&#65533;&#65533;&#621;&#65533;>&#65533;&#65533;&#65533;	(&#1925;&#65533;,@(&#65533;&#65533;&#65533;8(&#65533;B&#65533;`\vSuE&#65533;&#65533;<&#65533;{ &#65533;&#65533;&#65533;&#65533;&#65533;\4&#65533;j&#65533;&#65533;&#65533;s&#65533;&#65533;&#65533;&#65533;_&#65533;~&#65533;(@&#65533;&#877;&#65533;A &#65533;>&#65533;'&#65533;&#65533;&#65533;E&#65533;&#965;6i*p^&#65533;0&#65533; &#65533;H&#65533;&#65533;&#65533;&#65533;k&#65533;r&#65533;&#65533;&#65533;l&#65533;!&#1041;>&#65533;!&#1024;it&#65533;e&#65533;%p=I&#65533;~B&#65533;&#65533;y&#1816;0&#65533;&#65533;&#65533;/&#1027;,&#65533;&#65533;(pgt&#65533;&#65533;&#65533;? #&#65533;`~&#65533;&#65533;=&#65533;&#65533;&#65533;&#65533;XJ&#65533;`&#65533;&#65533;&#65533;,&#65533;&#65533; &#65533;=&#65533;&#65533;&#1983;0 5&#65533;&#65533;6:j&#65533;&#65533;@&#65533;&#65533;r&#65533;&#65533;
&#65533;&#65533;&#65533;&#65533;&#65533;e&#65533;&#65533;&#65533;V&#65533;&#1346;C&#65533;&#65533;C&#1026;&#65533;%*&#65533;_.&#1749;N]
nK&#65533;&#65533;x&#65533;&#65533;5*O0&#65533;&#1928;&#65533;&#65533;&#65533;&#21032;4&#65533;&#65533;9&#1054;=|&#65533;&#65533;=&#65533;&#65533;&#65533;b #3&#65533;&#65533;)c~&#65533;b,&#65533;&#65533;&#2013;&#65533;A&#65533;Vd1N&#65533;&#65533;i&#65533;&#65533;b&#65533;&#65533;&#33609;&#65533;E&#65533;<&#65533;9&#65533;I &#65533; :&#65533;Aj-S&#65533;&#65533;x&#65533;&#65533;&#65533;&#65533;#&#65533;&#65533;&#65533;A&#65533;&#65533;&#65533;'&#65533;:&#65533;b+n&#65533;D&#65533;&#65533;/P&#65533;,&#65533;&#65533;K&#65533;&#65533;,(&#65533;&#65533;&#65533;&#65533;]&#65533;1*&#65533;&#65533;J&#65533;a,&#65533;d&#1185;&#65533;=
sP&#65533;&#65533;&#65533;&#65533;9&#65533;p&#1025;2j&#65533;!``&#65533;&#65533;=&#65533;1&#65533;p&#65533;TU.&#673;&#65533;Y&#65533;\&#65533;&#65533;&#65533;!&#65533;q9&#65533;&#65533;,&#65533;&#65533;`vf&#65533;&#65533;&#65533;N&#65533;w&#65533;[&#65533;Ecp&#65533;&#65533;v&#65533;j&#65533;^n+a&#65533;G&#65533;&#65533;&#65533;&#65533;px&#65533;&#65533;&#65533;&#65533;\ec&#65533;)]&#65533;&#65533;,&#65533;x&#65533;&#601;&#65533;&#65533;av&#65533;&#65533;q6&#65533;r>g&#160;&#65533;&#65533;&#353;&#65533;&#65533;&#65533;&#65533;&#65533;d&#65533;:hg6b&#65533;&#65533;&#65533;E5a&#65533;&#65533;q c&#65533;&#65533;hh&#65533;&#65533;f&#1741;&#65533;&#65533;b&#1104;&#65533;6GzfK&#65533;L@&#65533;&#65533;&#65533;0*&#65533;&#65533;&#65533;O&#65533;&#65533;xji&#65533;h&#65533;7&#65533;&#65533;6&#65533;&#65533;&#65533;&#65533;&#65533;@gY&#26086;&#65533;Q&#65533;&#65533;&#65533;_g&#65533;&#602;0&#65533;#2&#65533;&#1521;&#65533;0pb&#65533; &#65533;&#65533;&#65533;.rj&#65533;&&#65533;F.&#65533;L,&#65533;&#65533;&#65533;j&#65533;&#65533;d&#65533;&#65533;&#65533;i&#65533;&#65533;&#65533;{&#65533;T&#65533;'&#65533;&#534;&#65533;&#65533;&#690;9&#65533;&#65533;Y&#65533;8&#65533;&#65533;>x0&#65533;&#65533;&#65533; 	&#65533;&#65533;&#65533;1l&#65533;	&#65533;&#65533;&#65533;]&#65533;1&#65533;Z&#1690;_&#65533; &#1521;I&#65533;&#65533;&#65533;(&#65533;&#65533;&#65533;Y&#65533;&#65533;l&#65533;&#65533;&#65533;&#65533;;&#45308;&#1347;f&&#65533;Jd&#65533;
&#65533;nN&#65533;o&#1415;y&#65533;&#65533;l&#65533;I&#65533;!&#65533;&#65533;&#65533;&#65533;&#65533;&#65533;<&#65533;Y&#65533;0&#65533;_9H&#65533;&#65533;0&#65533;[&#65533;&#65533;b&#1815;&#65533;X&#65533;!9L&#65533;,&#65533;&#65533;~m&#1297;&#5347;&#65533;E&#65533;bP&#65533;&#65533;(+x&#65533;&#65533;&#65533;&#65533;&#65533;*&#65533;&#65533;/^&#65533;&#65533;2a&#65533;&#65533;Vo*&#65533;&#65533;&#65533;*&#65533;&#65533;>x &#65533;q&#65533;&#65533;Hx&#65533;&#65533;Q b&#65533;&#65533;IUs&#65533;r&#65533;,r#$&#65533;&#65533;"i#^m&#65533;&#65533;&#65533;&#512;!:""&#65533;,&#65533;0$&#65533;)cO&#65533;&#65533;&#65533;A &#65533;&#429;&#65533;&#65533;&#65533;hc&#65533;&#65533;w&#65533;&#65533;&#65533;w&#65533;&#65533;Wqf&#65533;&#65533;*7
B	&#65533;&#65533;a1&&#65533;%&#65533;&#65533; <H&#65533;&#65533;&#65533;&#65533;&#65533;N&#65533;&#65533;N	'A&#65533;$&#65533;,&#65533;&&#65533;5)a&#65533;&#65533;&#65533;&#65533;&#65533;&#65533;(&#65533;&#65533;F6_&#65533;,<&#65533;&#65533;&#65533;&#65533;&#65533;C&#65533;q&#65533;e&#65533;&#65533;&#65533;SJ%Uh%&#65533;N&#65533;&#65533;7&#65533;@&#65533;&#65533;&#65533;&#65533;=Gz&#65533;V]&#65533;&#65533;&#65533;b"&#582;4IF&#65533;&#65533;&#1191;&#65533;&#65533;f0d&#65533;.J&#65533;&#65533;"&#65533;&#65533;G&#65533;&#65533;7&#65533;&#65533;q&#65533;&#65533;M/m&#65533;&#65533;,&#65533;&#65533;k,&#65533;_&#65533;h&#65533;&#65533;&#65533;Q&#65533;&#65533;i&#65533;&#65533;&#65533;&#65533;,Q&#65533;TR%y&#65533;wz&#65533;w0o&#65533;&#65533;fSwTo&#65533;&#65533;&#65533;.w&#1178;v&#65533;&#65533;&#65533;K&#65533;&#65533;no&#65533;NO&#65533;&#1561;&#65533;&#65533;&#1721;&#65533; &#65533;&#65533;1&#65533;&#65533;&#65533;g\&#65533;&#65533;&#65533;&#65533;&#65533;&#65533;&#65533;&#65533;!&#65533;&#65533;^.&#65533;w&#65533;N&#65533;&#1769;N&#65533;l&#65533;&#65533; hx&#65533;7m&#65533; 
&#65533;&#65533;)&#65533;&#65533;&#65533;&#65533;&#65533; &#65533;&#65533;8G40x&#65533;sm&#65533;&#1713;&#65533;&#65533;yKyg6&#65533;&#1026;;a&#65533;&#65533;&#65533;g&#65533;&#65533;&#65533;&#65533;f&#65533;&#65533;]&#65533;&#65533;&#65533;&#65533;&#65533;z&#65533;_P Q&#65533;&#65533;Rg&#65533;&#1291;&#65533;
&#65533;1&#65533;&#65533;dB&#65533;v;&#65533;&#65533;&#65533;v&#65533;ws_&#65533;Y&#65533;_&#65533;p&#65533;&#65533;+{&#65533;&#65533;&#65533;*&#1713;&#65533;Wd>&#65533;&#65533;31a&#65533;&#65533;?&#65533;zo&#65533;{&#671;&#65533;&#65533;Wd&#65533;-q&#65533;n&#65533;&#65533;&#65533;&#65533;|&#65533;O&#65533;&#65533;c&#65533;&#65533;v	+&#65533;&#65533;y&#65533;&#65533;&#65533;&#65533;o&#65533;&#65533;&#65533;`&#65533;&#65533;&#65533;O&#65533;A&#65533;&#65533;&#65533;g}&#65533;&#65533;}&#65533;}&#65533;*&#65533;z&#855;0.&#65533;&#65533;&#65533;G&#65533;&#65533;}&#65533;&#65533; c&#65533;&#65533;|&#65533;5&#65533;&#65533;&#1835;&#65533;y<{&#65533;&#65533;&#65533;p&#65533;&#65533;&#65533;&#65533;&#65533;_&#65533;&#65533;&#65533;&#919;&#65533;&#65533;&#65533;{&#65533;&#65533;&#65533;&#65533;&#65533;&#65533;&#65533;&#65533;zs&#65533;&#65533;ex&#65533;7<r)&#65533;&#65533;&#65533;&#65533;*&#65533;&#65533;&#65533;hh&#65533;(1b&#65533;&#65533;&#65533;&#65533; &#132;
n@I'R&#65533;h&#65533;"&#396;7r&#65533;&#65533;&#65533;#&#528;"G&#65533;,i&#65533;$&#660;*+&#65533;p&#65533;`!&#792;&#65533;&#65533;&#65533;&#65533;&#65533;&&#924;:w&#65533;&#65533;&#65533;&#65533;'&#1056;;&#65533;&#65533;&#65533;B&&#1155;H&#65533;&#65533;&#65533;&#65533;)&#1320;R&#65533;R&#65533;j&#65533;*V%&#65533;&#65533;i&#65533;&#65533;&#65533;&#65533;&#65533;-k&#65533;&#65533;OE[}&#65533;K&#65533;&#65533;{-&#65533;d&#65533;k&#65533;.&#1980;z&#65533;&#65533;&#65533;&#65533;&#65533;&#4278;1&#65533;&#65533;&#65533;0&#65533;&#65533;='&#65533;&#65533;D&#65533;&#65533;T&#65533;>&#65533;&#65533;&#65533;2&#65533;&#794;7s&#65533;&#65533;!WF +$T4&#65533;&#362;W&#65533;}&#65533;&#65533;&#65533;&#65533;	7&#65533;&#65533;&#65533;&#65533;&#65533;&#954;w&#65533;&#65533;&#65533;[&#65533;&#65533;&#65533;&#65533;FHx&#65533;&#65533;C&#65533;&#65533;3&#65533;h\&#65533; &#65533;?1a;&#65533;&#65533;~s&#65533;&#65533;&#65533;;U<&#65533;&#65533;sE&#65533;&#65533;8B=E&#65533;&#65533;k&#65533;&#65533;}&#65533;&#65533;&#47200;&#65533;a&#65533;&#65533;00&#65533;&#65533;&#65533;&#65533;&#65533;?&#65533;Y&#65533;C&#65533;)&#65533;&#65533;h&#65533;&#65533;A&#65533;@5&#65533;&#65533;&#65533;q&#65533;&#65533;@Y<&#65533;&#65533;&#65533;]@ 8&#65533; &#65533;!&#65533;&#65533;%&#65533;p&#1857;O&#65533;&#65533;&#65533;&#1380;\&#65533;12&#65533;Nc&#65533;&#330;&#65533;0&#65533;u&#65533;&#65533;&#65533;
]#
9$&#65533;&Y`"&#65533;&#65533;!&#65533;&#65533;&#65533;&#65533;&#65533;&#65533;Q&#65533;6&#65533;ZEY&#65533; zOl&#65533;@&#65533;\&#65533;!C9&#65533;&&#65533;D"&#65533;lH&#65533;	&#65533;&#527;&#65533;0&#65533; R&#1721;&#65533; r$&#155;&#65533;hi\&#65533;&#65533;C&#65533;ez&#65533;wg&#65533;pB&#65533;Q&#65533;&#65533;*&#65533;i
E&#352;&#65533;wj&#65533;XUFG_&#65533;F&#306; ~~&#65533;&#65533;*&#65533;!&#65533;*&#65533;z&#65533;&#65533;)&#1126;&#65533;o&#65533;&#65533;JE&#65533; &#806;&#65533;&#65533;&#65533;H&#65533;6&#65533;&#1703;&#65533;:&#65533;+v&#65533;&#65533;&#65533;@&#65533;&#65533;:&#65533;,J&#65533;x&#65533;&#65533;&#65533;&#65533;&#65533;&#65533;`&#65533;&#65533;N&#65533;:&#65533;8o@&#65533;+&#65533;&#65533;R&#65533;&#65533;1&#65533;'&#65533;&#65533;
(&#65533;Pq&#65533;&#65533;&#65533;
-&#65533;&#65533;Vd&#65533;&#65533;2&#65533;&#65533;&#65533;,&#65533;&#65533;&#65533;}&#65533;&#65533;mYp&#65533;i&#65533;#6H&#65533;Q0&#65533;&#62858;l 2&#65533;P&#65533;&#65533;z\&&#65533; &#65533;	&#65533;"&#65533;	&#65533;R&#65533;g'z &#65533;&#65533;0&#65533;&#65533;|&#65533;0g&#65533;&#496;&#65533;"&#65533;&#65533;&&#65533;o&#65533;0&#65533;&#65533;&#65533;&#65533;-&#65533;Pm&#65533;&#65533;
&#65533;&#65533;
&#65533;A&#65533;&#65533;.<3&#1450;q&#65533;&#65533;&#65533;&#65533;aL&#65533;&#65533;l&#65533;&#65533;&#65533;&#65533;&#65533;B{&#65533;@&#65533;G&#65533;}IS&#65533;&#65533;=M;&#65533;&#65533;&#65533;&#65533;&#65533;}&#65533;T&#65533;[&#65533;id=&#65533;ji&#65533;&#65533;EL&#65533;wB&#65533;n&#65533;s&#65533;M&#65533;p8&#832;>ok&#65533;xP<&#65533;`&#65533;&#65533;=&#65533;r,z3&#911;"&#65533;&#65533;pMu>&#65533;j[&#65533;i&#65533;&#1515;&#65533;&#65533;x&#65533;&#65533;\:&#65533;Pn&#65533;$4p&#65533;&#65533;o&#65533;&#832;$-&#65533;.&#65533;&#65533;&#65533;&#65533;&#65533;&#65533;&#65533;B}&#65533;&#65533;&#65533;8pA;&#65533;&#65533;	&#65533;&#65533;:&#65533;	&#65533;2&#65533;&#65533;&#65533;&#65533;&#65533;%|&#65533;{&#65533;&#65533;&#65533;'/$0&#65533;&#65533;90&#65533;&#65533;&#65533;lC$&#65533; e&#65533;V&#65533;`&#65533;"&#65533;|1&#65533;B&#65533;&#65533;	&#65533;Qp&#65533;8P@&#65533;&#65533;%0&O&#65533;&#65533;g&#65533; &#65533;Q&#65533;&#65533;x &#65533;&#65533;&#65533;&#65533;h&#65533;&#65533;.&#65533;&#65533;&#65533;5&#65533;&#65533;&#65533;	&#65533;&#65533;&#65533;0u+&#65533; &#65533;D&#65533;&#65533;&#65533;5&#65533;1&#65533; Us&#65533;&#229;+:&#65533;&#65533;&#65533;&#65533;(6&#65533;&#65533;l&#65533;&#65533;&#65533;&#65533;w&#65533;&#65533;o~.&#65533;a=&#65533;}&#65533;&#65533;&#65533;(&#65533;&#65533;&#65533;'&#65533;&#65533;&#65533;M&#65533;&#65533;x@&#65533;I&PpB&#65533;&#65533;x/&#65533;~|&#65533;/&#65533;&#65533;,&#65533;&#65533;&#35555;l&#65533;&#65533;&#65533;&#65533;l&#65533;Hh&#65533;O&#65533;E&#65533; 8&#65533;d$&#65533;/&#65533;`&#65533;&#65533;0`ft&#65533;%&#65533;&#65533;5&#65533; W&#65533;&#65533;v&#65533;l&#65533;&#65533;&#65533;$M'&#65533;&#65533;==&#65533;{&#65533;%|&#65533;&#65533;-t&#65533;{&#65533;&#65533;&#65533;-&#65533;&#65533;&#65533;&#65533;5&#65533;&#65533;&#65533;&#65533;&#65533;&#65533;&#65533;&#65533;h&#65533;[&#65533;$  &#65533;&#65533;Kb&#65533;&#1940;8&#65533;&#65533;&#65533;q&#65533;&#65533;&#65533;&#65533;&#65533;d8&#65533;&#65533;Mor&#65533;0&#550;&#65533;iMk&#65533;a&#65533;!4&#65533;&M&#65533;&#65533;&#65533;s&#65533;b2&#65533;&#65533;@&#65533;RY&#65533;B!&#773;Bh&#65533;&#65533; &#65533;&#65533;8&#65533;B2&#65533;QSd,&#65533;H&#65533;f"&#65533;&#65533;&#65533;(HC*&#65533;X)&#65533;&#65533;&#65533;g-3&#65533;&#65533;Z=&#65533;$&#65533;D&#65533;&#65533;&#65533;A&#65533;&#65533;6&#65533;&#65533;!&#65533;&#65533;"eAp[*E&#65533;R&#65533;&#65533;&#65533;,&#65533;I&#65533;&#65533;{&#65533;&#65533;&#65533;#C:&#65533;&#65533;8p&#65533;!&#65533;JY*&#1328;&#65533;0&#65533;&#65533;&#65533;&#65533;&#1051;&#65533;uS\x1c&#65533;G=&#65533;[&#65533;}+B&#65533;&#65533;&#65533;f&#65533;&#65533;&#65533;&#65533;(^&#65533;&#65533;&#1341;&#65533;~&#65533;k^&#65533;zU&#65533;&#65533;&#65533;	&#65533;&#65533;+\&#65533;cBy&#65533;X}Y&#65533;&#65533;&#65533;&#65533;&#65533;&#1577;Z}&#65533;
&#65533;M&#65533;&#65533;&#65533;,hC&#65533;>&#65533;&#65533;	_&#65533;h&#65533;&#65533;&#65533;R&#65533;&#65533;{G8 &#536;f&#65533;	&#65533;-ns&#65533;[&#401;&#1460;<&#65533;i8 &#65533;&#65533;&#65533;&#65533;&#65533;Y&#65533;&#65533;#&#65533;Q&#65533;&#65533;&#65533;&#65533;&#65533;&#65533;n&#65533;+]&#65533;~&#65533;&#65533;BA&#65533;&#65533;>&#65533;&#1464;&#1957;]&#65533;&#65533;&#65533;80]@A+&#65533;&#65533;&#40119;&#65533;-5FiQ@&#65533;&#65533;nW&#65533;&#2045;&#65533;'&#65533;&#65533;&#65533;F&#7638;:oz&#65533;&#65533;A&#65533;&#65533;&#65533;&#65533;!L;_&#65533;&#65533;&#65533;&#65533;&#65533;.~#&#65533;&#65533;4&#65533;&#65533;&#65533;oO&#65533;&#65533;'B&#65533;&#65533;0&#65533;&#65533;&#65533;&#65533;&#65533;FN&#65533;p&#65533;&#65533;J&#65533;&#65533;&#65533;&#65533;&#65533;&#65533;&#65533;`&#65533;f&#65533;(&#65533;CD&#65533;^&#65533;X&#65533;&#384;B&#65533;M&#65533;&#65533;&#65533;DAo&#65533;]&#65533;&#65533;sah&#65533;&#65533;{jc=p
_&#65533;n&#65533;&#65533;&#65533;&#65533;N&#65533;&#65533;(&#65533;&#65533;&#65533;&#65533;k&#65533;*f&#65533;&#1260;f&#65533;&#65533;&#65533;&#65533;Z&#65533;&#65533;&#65533;&#65533;8&#65533;?h&#65533;E&#65533;p'&#65533;&#65533;=&#65533;\&D&#65533;&#65533;&#65533;([&#65533;)&#65533;&#1516;&#65533;E&#65533;&#65533;&#65533;&#65533;&#211;k&#65533;&#65533;!ga5&#65533;0&#65533;&#65533;cc`&#65533;&#968;4&#65533;1:&#65533;"8A_&#65533;t&#65533;%&#65533;&#65533;?&#65533;}@2&#65533;c-&#65533;&#228;&#65533;&#65533;~&#65533;&#65533;	&#65533;&#65533;9_&#65533;&#409;&#65533;4:&#65533;>t&#65533;&#65533;q&#65533;&#65533;D-@;&#65533;&#65533;&#65533;&#465;&#65533;(&#65533;&#65533;&#65533;F~u&#65533;g&#65533;&#65533;m#f&#65533;p&#65533;&#65533;9&#65533;&#65533;&#65533;&#65533;N[&#65533;&#65533;s&#65533;&#65533;&#65533;_&#65533;N(&#65533;&#65533;LB&#65533;&#65533;&#65533;P&#65533;&#65533;&#65533;&#65533;&#65533;oc&#65533;&#65533;&#65533;&#65533;3R&#65533;&#65533;&#65533;~C&#65533;&#638;7&#65533;&#65533;y&#507;&#65533;p&#65533;&#65533;&#65533;&#65533;?&#65533;A&#65533;&#65533;6&#65533;&#65533;[&#65533;lK&#65533;&#65533;&#65533;x&#65533;&#65533;&#65533;&#65533;A&#65533;&#9090;&#65533;}&#351484;&#65533;.&#65533;&#65533;3&#65533;&#65533;B&#65533;&#65533;9&#65533;sN&#65533;	&#65533;&#65533;&#65533;M&#65533;&#65533;q&#1504;*&#65533;9&#1171;&#65533;&#65533;JW&#65533;C&#65533;&#65533;h..$Y&#65533;V&#65533;&#65533;B&#65533;&#65533;sG&#65533;&#65533;}(&#65533;&#65533;&#65533;=&#65533;q&#65533;&#65533;&#65533;s&#685;&#65533;&#65533;EG&#65533;&#1247;&#65533;&#65533;&#65533;a&#65533;p&#65533;;&#65533;&#65533;&#65533;&#65533;&#65533;&#65533;Z?&#65533; &#65533;&#65533;&#65533;&#65533;?<&#65533;	?x&#65533;^&#65533;}<&#65533;#/&#65533;&#65533;S&#65533;&#65533;<&#65533;3&#65533;&#65533;&#65533;&#65533;s&#65533;&#65533;&#65533;<&#65533;C/&#65533;&#1107;&#65533;&#65533;&#65533;?=&#65533;S&#65533;&#65533;&#1395;&#65533;&#65533;&#65533;=&#65533;c/&#65533;&#65533;&#1278;&#65533;&#65533;&#65533;=&#65533;s&#65533;&#65533;&#65533;&#65533;&#65533;&#65533;&#65533;=&#65533;&#65533;/&#65533;&#65533;&#65533;&#65533;&#65533;?>&#65533;&#65533;&#65533;3&#65533;&#65533;&#65533;>&#65533;&#65533;/&#65533;&#65533;S&#65533;&#65533;&#1471;>&#65533;&#65533;&#65533;&#65533;&#65533;s&#65533;&#65533;&#65533;&#65533;>&#65533;&#65533;/&#65533;&#65533;&#65533;&#65533;??&#65533;&#1263;&#65533;&#65533;&#65533;&#65533;&#65533;&#65533;?&#65533;&#65533;/&#65533;&#65533;&#1279;&#65533;&#65533;&#65533;?&#65533;&#65533; !&#65533;	 &#65533; ,    &#65533;&#65533; &#65533; &#65533;	H&#65533;&#65533;&#65533;&#65533;*\&#65533;&#65533;&#456;&#65533;&#65533;du&#65533;"&#65533;&#65533;<&#65533;&#65533; &#65533;&#65533;&#65533;:&#65533;I&#65533;&#65533;&#595;(S&#65533;\y2C&#65533;&#65533;l&#65533;&#65533;I&#65533;&#65533;&#859;=&#65533;&#65533;&#17175;vNj&#65533;&#65533;&#65533;&#65533;!q*]&#692;&#65533;S&#65533;v&#65533;&#65533;t&#65533;&#1387;#&#65533;&#65533;PR*R&#65533;ZG&#65533;8y4)&#1459;h&#1258;%&#65533;&#10576;&#65533;k&#65533;&#693;9t,I;/g&#65533;}h&#65533;d&#1657;&#65533;Vj&#65533;&#65533;&#65533;+^&#65533;bcI&#65533;&#65533;&#65533;&#65533;&#65533;,&#65533;&#65533;+m&#65533;&#65533;&#65533;&#65533;&#65533;4:&#65533;N<a&#65533;&#65533;@Q&#65533;|&#65533;&#65533;&#65533;&#65533;&#65533;$'&#65533;z&#65533;6K&#65533;7&#65533;&#1933;v&#65533;NF%]U&#65533;&#65533;&#65533;&#926;~_&#65533;f&#65533;&#65533;&#65533;&#65533;'x=@&#65533;u&#65533;&#65533;"&#65533;&#65533;&#65533;^&#65533;&#65533;&#65533;p&#65533;&#65533;&#65533;A
/H6&#65533;^&#65533;&#65533;&#65533;&#65533;&#3487;&#65533;&#65533;2k&#65533;&#65533;+&#65533;J&#65533;&#65533;!&#65533;&#65533;&#65533;&#65533;gG5n&#65533;Gt&#65533;&#65533;&#65533;&#1985;&#65533;V_#Q&#65533;L(&#65533;&#65533;BL0&#65533;&#65533;_~&#65533;n>&#65533;&#65533;r!&#65533;(&#65533;PE&#65533;d&#65533;I&#65533;4G/lH"{&#65533;$&#65533;&#65533;&#65533;&#65533;&#65533;<*&#65533;&#65533;p&#65533;&#65533;c&#65533;10&#65533;]&#1297;&#65533;,M0GS\%4&#65533;a&#65533;&#1443;m&#65533;&#65533;&#1877;\
d&#65533;C&#65533;&#65533;5&#65533;A79&#65533;K&#65533;x/t1FK1&#65533;&#65533;&#65533;EU`&#65533;&#65533;M&#65533;Q|xv&#65533;}0Z^&#65533;&#65533;E&#65533;&#65533;&#65533;&&#65533;pz&#65533;&#65533;Iy&#65533;&#65533;$Ns&#65533;q&B#Z&#65533;g&#65533;&#65533;,&#65533;i&#65533;&#65533;&#65533;&#65533;&#65533;Q^U&#65533;A/&#65533;&#65533;&#65533;&#65533;&#65533;T&#65533;&#65533;&#65533;&#65533;&#65533;&#65533;&#418;]4JES}
&#65533;&#65533;&#65533;z&#65533;6&#65533;&#65533;U?5A&#65533;&#65533;&#388;&#65533;n&#65533;J&#65533;&#1070;&#65533;&#65533;&#65533;c&#264;S&#65533;G&#65533;:&#1044;/&#65533;&#65533;&#48634;&#65533;F&#65533;Z&#65533;&#65533;#O&#65533;a;O&#65533;q$J-{d&#65533;I&#2040;&#65533;&#25319;&#65533;s&#65533;&#65533;&#65533;`&#65533;&#65533;&#432;7&#65533;y$&#65533;,&#65533;&#750;@&#65533;p&#65533;&#65533;w&#623;\C&#65533;&#65533;&#65533;G6&#65533;T&#65533;&#65533;&#65533;,W&#228;W]&#65533;$&#65533;8&#65533;Z_&#65533;&#65533;&#65533;f&#65533;&#65533;T&#65533;&#65533;&#65533;&#65533;S&#65533;%&#65533;&#65533;&#65533;&#65533;j&#65533;7B&#65533;&#65533;&#65533;`f%&#65533;&#1890;&#65533;R&#1714;@QU&#65533;&#65533;&#65533;PC	&#65533;vK&#65533;&#65533;&#65533;&#65533;X&#65533;G&#65533;QR&#65533;p&#656;&#65533;c&#65533;&#65533;&#65533;c&#65533;&#65533;0&#65533;E&#65533;&#65533;R&#1617;&#660;&#65533;gedg&#65533;=&#65533;H?&#65533;&#65533;&#65533;&#65533;]&#65533;&#65533;cx&#65533;v&#65533;6~VX&#65533;V&#65533;&#65533;&#65533;gUL&#65533;bw=Ri`bd&#65533;.&#65533;&#65533;&#65533;x&#65533;P&#65533;&#453;&#65533;&#65533;s?&#65533;VD&#65533;6&#65533;ct&#65533;&#65533;&#65533;1&#65533;r&#65533;LU^8&#65533;]zee\&#65533;6E&#65533;U&#65533;&#65533;&#1945;*f&-&#65533;&#1875;'4&#65533;&#65533;L&#65533;n&#65533;&#53019;&#65533;usU&#65533;&#65533;R&#65533;Wu&#65533;
&#65533;6&#65533;&#65533;3&#65533;&#65533;&#65533;&#65533;m&#65533;R&#531;_=&#65533;:&#65533;&#65533;V&#65533;~&#65533;&#65533;&#65533;S&#65533;	[&#65533;&#65533;b&#65533;&#65533;H&#65533;r+X!&#65533;&#65533;&#65533;&#65533;Htz_&#65533;jt &#541;%T&#65533;&#65533;&#65533;&#65533;r&#65533;&#65533;q&#65533;j	&#65533;D&#1214;1&#65533;#&#65533;&#65533;&#65533;.&#65533;&#65533;&#65533;&#65533;&#65533;	&#65533;&#65533;7&#65533;&#65533;&#65533;&#65533;Gc&#65533;&#65533;&#65533;&#65533; &#65533;*)EQ&#65533;sV	&#65533;#&#65533;V&#65533;o'&#65533;caE&#65533;&#65533;&#65533;&#65533;DG)&#65533;B&#65533;`&#65533;YT&#65533;FJ&#65533;A&#65533;vx *m&#65533;gr&#65533;&#65533;&#65533;&#65533;&#65533;&#65533;G:bG&#65533;p&#65533;}&#65533;&#65533;t7	&#65533;c&#65533;%k"&#65533;&#65533;&#65533;&&#65533;-:eb&#65533;

&#65533;&#65533;PY&#65533;!G&#65533;&#65533;&#65533;x&#65533;=|&#65533;[dAp&#65533;&#65533;&#65533; Q$&#65533;R&#65533;@&#65533;"&#65533;&#65533;&#65533;Ka&#65533;$B &#65533;O&#65533;cG&#65533;&#65533;G&#65533;&#65533;,&#65533;	&#65533;
B&#65533;&#65533;&#65533;SL&#65533;KI&#65533;X&#65533;~&#65533;G&#65533;q&#65533;&#65533;&#65533;&#65533;2B4&q&#65533;L&#65533;o%&#65533;&#65533;&#65533;&#65533;C&#65533;&#65533;2!&#65533;&#65533;W&#65533;&#65533;a$&#65533;&#65533;&#65533;v	&#65533;&#65533;&#16677;&#65533;&#65533;O\&#65533;&#65533;g&#65533;g%&#65533;&#65533;-&#65533;Q2&#65533;v&#65533;&#65533;&#65533;O&#65533;x&#65533;[&#65533;&#65533;$>&#65533;Y&#65533;&#65533;&#65533;&#65533;&#65533;0k&#65533;_&#65533;&#65533;J&#65533;&#65533;.&#65533;nPE`N&#65533;&#65533;R$&#65533;\'oBVK~&d&#65533;$Q&&#65533;&#65533;f&#65533; u&#65533;&#65533;&#65533;&&#65533;yE&#65533;&#65533;O b&#65533; &#65533;J&#65533;^&#65533;&#65533;&#436;&#65533;?0:&#65533;n'{&#65533;&#65533;&#65533;&#65533;/2&#65533;\&#65533;&#65533;*&#65533;&#1553;`&#65533;L&#65533;&#65533;8&#65533;&#2634;&#65533;TCG&#539;.&#65533;&#65533;&#65533;Hz&#65533;&#1013;T&#794;>zXq&#65533;-&#65533;&#65533;DG&#65533; &#65533;&#65533;&#65533;5&#65533;>u&#65533;
&#65533;
7&#65533;&#136;&#65533;Q"&#65533;&#65533;&#65533;&#65533;&#65533;S&#65533;&#65533;G&#65533;"&#65533;dI&#65533;*&#65533;&#65533;&#65533;1\&#65533;%&#65533;&#65533;8<U h&#65533;SI W&#65533;\o&#65533;&#65533;C&#65533;?&#65533;&#65533;&#65533;Z3)&#65533;+C(&#65533;!&#65533;3.)&#65533;&#65533;&#65533;&#65533;&#65533;%&#65533;&#65533;#v&#65533;&#65533;&&#1651;&#65533;H&#65533;&#65533;@Pn&#65533;&#65533;&#1333;)ZI&#65533;&#65533;J.8&#903;u&#65533;&#65533;`*&#65533;&#65533;&#65533;&#65533;&#65533;\&#65533;&#65533;H&#65533;&#65533;&#65533;&#65533;&#65533;,b&#65533;&#65533;B&#65533;4Lt^&#65533;[&#65533;H5&#65533;&#65533;=:>&#65533;;&#65533;].!m$&#65533;y&#65533;d+k*&#65533;*&#65533;&#65533;s5H4&#65533;&#65533;t&#65533;%0<&#65533;~&#65533;&#65533;:&#65533;vd&#65533;=&#152;Y[Z%&#65533;&#65533;@-&#65533;MH>&#65533;&#1601;&#65533;&#65533;&'%&#65533;+c&#65533; &#65533;q&#65533;i&#65533;&#65533;g3&#65533;n&#65533;&#65533;d=R&#65533;:R&#65533;<UjQ&#65533;SY&#65533;&#65533;a&#65533; &#65533;T&#65533;?&#65533;&#65533;&#184;T,&#65533;#qA5n&#65533;&#65533;?'&#65533;wMH&#65533;&#65533;&#65533;;&#65533;)D&#65533;&#273;1	h&#65533;)S&#65533;$&#65533;]
M&#65533;;&#65533;&#65533;B&#65533;4&#784;#K&#65533;&#65533;g%&#65533;rt&#65533;T3&#65533;&#65533;h&#65533;F&#65533;&#65533;&#65533;&#65533;&#65533;&#65533;*&#65533;tc&#65533;&#65533;6+&#65533;N&#65533;&#65533;$S{&#65533;&#65533;fy#&#1025;-&#65533;V&#65533;qZ&&#65533;(&#65533;&#65533;'&#65533;-	&#65533;+&#65533;&#65533;&#65533;4&#65533;&#65533;H&#65533;&#65533;[&#65533;|y&#65533;kK&#65533;&#65533;\&#65533;0&#65533;q%&#65533;&#65533;Rf@ >;E}AX&#65533;"i&#65533;b&#365;0VI&#65533;g&#65533;G&#65533;Td&#65533;Oa&#65533;GbTW&#65533;E&#1379;&#65533;&#65533;&#65533;&#65533;Z&#65533;&#65533;&#65533;&#65533;
&#65533;25P&#65533; V&#65533;;&#65533;d&#65533;,qI&#65533;9&#65533;&#65533;:w!&#65533;&#65533;S`&#65533;(&#65533;&#65533;0&#935;&#65533;9J~&#65533;&#65533;A'&#65533;&#65533;&#65533;&#65533;s&#65533;&#65533;)&#65533;&#65533;&#65533;&#65533;&#1696;kR&#65533;P{r&#65533;Y&#65533;;b'&#65533;Z&#65533;&#65533;&#65533;&#65533;M&#65533;@&#65533;&#65533;f&#65533;&#1374;/B&#65533;&#65533;&#65533;:P&#65533;&#65533;4&#65533;&#65533;J&#65533;&#784;	DK"&#65533;&#65533;&#65533;&#65533;<&#65533;SS&#65533;$Y&#65533;u&#65533;&#65533;&#65533;(&#65533;Lab&#65533;&#65533;&#65533;+$&#65533;&#65533;r&#65533;&#65533;&#65533;&#65533;QfC&#65533;x&#65533;	d`&#65533;+)&#65533;I&#65533;$&#604;&#65533;Q&#65533;_m&#65533;&#65533;M&#660;EHv&#65533;q&#1557;&#65533;%c&#65533;t}*&#65533;&#65533;/&#65533;&#65533;Y=J mu&#65533;h&#65533;X	&#65533;?(&#65533;&#65533;&#65533;&#65533; &#65533;&#439;A&#65533;6&#65533;&#65533;&#65533;&#65533;&#65533;&#65533;%F&#1838;&#65533;^[&#65533;u&#392;&#65533;&#65533;Zw&#65533;PI&#65533;Ua4&#65533;&#65533;c[&#65533;QW&#65533;lt&#65533;8^"&#65533;O&#65533;&#1587;&#65533;&#65533;&#65533;&#65533;)&#65533;S&#65533;Z&#65533;&#65533;&#65533;N-&#65533;&#65533;QF&#65533;&#65533;+&#65533;&#65533;I&#65533;&#65533;7&#65533;B&#65533;O&#65533;H&#65533;32p&#65533;&#65533;&#65533;&#65533;b&#65533;&#65533;&#65533;&#65533;&#1717;&#457;&#65533;&#1346;A89&#65533;&#65533;U&#65533;&#65533;&#65533;1B&#65533;6F&#872;O&#65533;B&#178;&#65533;&#65533;&#65533;4s&#65533;&#65533;Ir&#65533;8X&#65533;&#65533;W&#65533;	&#65533;&#65533;&#65533;&#65533;y!b &#65533;&#65533;&#65533;Gt&#65533;hI&#65533;~
1&#65533;&#65533;^&#65533;q*4JnAq^&#65533;lv&#65533;)&#65533;@&#65533;K&#65533;~5!|fB|&#65533;q:&#198;&#65533;w%c`&#65533;&#65533;&#65533;L&#65533;=&#65533;&#65533;5&#65533;Hr&#65533;&#65533;34&#65533;&#65533;&#65533;&#65533;&#65533;')&#65533;#&#65533;y&#65533;%&#65533;Fv&#65533;&#65533;4X&#65533;&#65533;\&#65533; q&#65533;&#65533;v81B]&#65533;d&#65533;!%Ch"&#65533;o#a&#65533;0j&#65533;a!i98&#65533;D:&#65533;w&#1105;+ka~&#65533;i&#65533;6,&#65533;Iy&#65533;Zi&#65533;b_&#65533;a"&#65533;&&#65533;i&#65533;tv&#65533;'&#65533;K&#65533;&#65533;&#65533;"&#65533;&#65533;%&#65533;&#65533;;&#65533;h
&#65533;./`&#65533;N1  &#65533;&#65533;&#65533;&#65533;&#65533;8R`&#65533;Fj&#65533;'&#65533;&#65533;o&#65533;&#65533;M&#65533;h)^>&#65533;&#65533;&#65533;#&#1283;&#65533;*&#65533;cp&#65533;X`Y&#65533;XH&#65533;bX&#65533;VM1gX&#65533;&#65533;&#65533;&#753;z5%^k&#65533;`h8yS-#1B &#65533;l8Yj&#65533;&#65533;8j&#65533;i&#65533;&#461;P&#65533;&#65533;u&#65533;&#65533;3&#65533;G&#65533;DW&#65533;@&#65533;&#65533;&#65533;6&#65533;k&#65533;m
A6&#65533;r&#65533;6YX&#65533;&#65533;&#65533;qj&#65533;g&#65533;G&#65533;8&#65533;&#65533;&#65533;uh1k&#1040;&#65533;x"ZF.@&#65533;&#65533; &#65533;W	Yr#0g&#65533;v&#65533;BH&#65533;&#65533;^d&#65533;&#65533;di&#1485;&#65533;&#65533;#&#1256;&#65533;&#65533;&&#65533;g&#65533;&#65533;u&#1281;(&#65533;&#65533;&#65533;X&#65533;&#65533;&#65533;7&#65533;&#65533;f"&#65533;e&#65533;&#65533;&#65533;:&#65533;Vz&#65533;&#65533;&#65533;&#1166;&#65533;&#65533;cV&#65533;t]&#65533;&#65533;2iP&#65533;P&#65533;&#65533;&#65533;A-&#65533;`Gv&#65533;G&#65533;&#65533;B&#65533;K,&#65533;R&#65533;H,r7}C&#65533;&#65533;&#201;*&#65533;8Avd&#65533;#&#65533;G3&#65533;&#65533;M&#65533;$&#65533;&#65533;_&#65533;&#65533;8&#65533;J&#65533;&#65533;8&#65533;f&#524;$&#65533;:&#65533;`&#65533;&#65533;&#197;*1&#65533;&#65533;&#65533;8p&#65533;c;&#65533;&#65533;&#65533;N&#65533;v^9L8&#65533;[@&#65533;h!&#65533;f&#1619;&#65533;&#65533;s"&#65533;&#65533;&#65533;&#65533;X&#65533;&#65533;i&#65533;&#65533;N&#65533;&#65533;`&#65533;W&#65533;4o(1PY&#65533;#0&#65533;&#21484;&#65533;&#65533;&#65533;&#65533;&#4447;&#65533;)L&#65533;&#65533;Y&#65533;&#65533;i6&#65533;6 dt(G&#65533;&#65533;p*&#65533;&#65533;&#65533;H8&#65533;&#65533;!&#65533;&#65533;&#65533;&#65533;\DI&#65533;bHrEv&\e&#65533;&#65533;s&#65533;8&#65533;&#65533;&#65533;d&#65533;&#65533;&#65533;qx&#65533;.&#65533;&#65533;`&#1478;&#65533;Y$x&#65533;g&#561164;&#65533;ly&#65533;&#65533;&#65533;	&#65533;Rj&#65533;&#65533;!&#65533;&#65533;&#65533;&#65533;&#287;0^'&#65533;4&#65533;q&#65533;p@&#65533;F&#1750;'&#65533;Ih&#65533;h&#65533;V&#534;#&#65533;O1C&#65533;&#65533;&#65533;g&#65533;g~&#65533;6a &#65533;4 &#65533;	&#65533;#&#65533;g&#65533;&#65533;&#65533;y&#65533;&#65533;	&#65533;&#153;&#65533;&#65533;&#65533;0/
&#65533;8&#65533;&#65533;&#65533;
Q&#65533;&#1081;Mi&#65533;&#65533;i&#65533;ji&Q9/&#65533;&#65533;6&#65533; *.&#65533;&#65533;&#65533;4q&#65533;03;&#65533;i'&#65533;$&#65533;&#65533;&#65533;&#65533;K5&#65533;An4*&#65533;&#65533;$XA&#65533;7&#65533;Qp28Y'&#65533;&#65533;&#65533;&#65533;WEz&#65533;,&#65533;I":&#65533;&#65533;&#65533;&#65533;5Y&#65533;`&n9&#833;B82&#65533;&#65533; 8&#65533;&#65533;'ni2&#65533;U&#65533;&#65533;6q&#65533;g&#65533;V%0*&#65533;&#65533;&#65533;&#65533;&#65533;3&#65533;#&#65533;x9~&#65533;;&#65533;j&#65533;vfb?&#65533;S7&#65533;}}R)&#65533;&#65533;]g&#65533;&#65533;bEl&#65533;&#65533;&#65533;}Z&#65533;6!r%&#65533; &#65533;2&#65533;&#65533;&#65533;ZY&#65533;&#65533;#&#65533;o&#65533;:&#65533;
&#65533;&#65533;&#65533;wU&#65533;&#65533;w&#65533;\bq2&#65533;&#65533;&#65533;&#65533;&#65533;Ig!&#65533;5&#65533;&#65533;xk&#65533;6SJ&#65533;&#65533;&#65533;$&#65533;5pip$h&#65533;VVV!&#65533;!X&#65533;&#65533;s<&#65533;<z&#1384;&#65533;&#65533;&#65533;6@/&#65533;1GB&#65533;V&#65533;v&#36449;&#65533;*&#65533;i&#65533;z&#65533;qi! 26 &#65533;&#65533;&#65533;&#65533;9&#65533;&#65533;)&#1314;&#65533;&#65533;`&#65533;&#65533;:&#65533;0$&#65533;=FIy&#65533;]&#1262;,q&#65533;7!&#65533;r@&#65533;&#65533;Uq&#65533;&#4767;&#65533;`	&#65533;]?k&#65533;&#65533;!&#65533;qQ&#65533;$Q&#65533;$&#65533;H^Q+&#65533;&:&#65533;V&#65533;)
&#65533;)&#1270;&#65533;8&#65533;&#65533;&#65533;BK&#65533;6!e&#65533;t#&#65533;17qp&#65533;&#676;&#65533;&#65533;&#65533;$&#65533;&#65533;1&#65533;&#65533;&#65533;"qs&#65533;&#65533;9&#65533;Z'&#65533;&#65533;&#65533;P	B;&#65533;&#65533;{3&#65533;&#65533;&#65533;&#65533;&#644;&#65533;%a&#65533;r0e{s&#65533;&#65533;KF&#65533;&#65533;&#65533;)&#65533;j&#65533;&#65533;&#65533;&#65533;7&#65533;&#65533;&#65533;[u&#65533;1&#65533;&#65533;&#65533;
h&#65533;N34&#65533;%&#65533;&#65533;|&#65533;(&#65533;Wc&#65533;&#65533;+!U&#65533;[&#65533;&#1558;&#65533;}&#65533;p#`&#65533;hZ&#65533;0zL&#65533;M'&#65533;q&#65533;&#65533;;JK&#65533;v(&#65533;\e&#65533;n&#65533;&#65533;Rk&#65533;S{>&#65533;Kb+ &#65533;&#1751;8&#1150;&#65533;Q&#65533;j&#65533;A	|&#65533;`!&#65533;i!&#65533;i&#65533;&#65533;&#1334;r&#65533;&#65533;&#65533;+&#65533;&#65533;&#65533;&#65533;:pra0n&#65533;&#65533;&#65533;&#65533;_&#777;@&#65533;g&#65533;i1&#65533;&#65533;&#65533;%&#65533;&#65533;&#65533;&#65533;&#65533;&#1638;3&#65533;5 &#65533;)m&#65533;R&#65533;J&#65533;&#65533;V&#65533;&#65533;*a&#144;&#767;i&#65533;&#65533;sa&#65533;&#65533;TkQ&#65533;$&#65533;R1&#65533;&#65533;)&#65533;6&#65533;v&#65533;g&#65533;'&#65533;[&#203;`{5`w&#286;&#65533;&#65533;#A6<k&k&#65533;&#65533;x&#65533;Y&#65533;t&#65533;Aa&#48906;&#65533;r&#65533;&#65533;k&#65533;]z&#65533;&#65533;ZmKt,&#65533;+&#65533;&#65533;&#65533;&#65533;&#65533;s7&#65533;$&#65533;^s&#65533;&#65533;w&#65533;&#65533;&#715;K&#65533;#r(q&#65533;&#65533;/&#65533;&#65533;&#65533;F&#65533;I:BP&#65533;\g&#65533;&&#65533;%&#65533;:&#65533;&#65533;PL-:{&#65533;{&#65533;@&#519;&#65533;&#65533;}&#183;&#65533;&#65533;a&#65533;+&#65533;&#65533;pLV<\&#183;I&#65533;&#65533;
'(&#65533;&#65533;j&#65533;)B,*}!T&#65533;k&#65533;&#65533;&#65533;&#65533;&#65533;&#65533;%&#65533;-eG;&#65533;&#65533;\&#65533;3&#611;&#65533;&#65533;&#65533;&#65533;&#65533;&#860;&#65533;<GR&#65533;z&#65533;&#65533;&#65533;&#65533;&#65533;170&#65533;|&#65533;[&#65533;&#65533;&#65533;&&#65533;pW&#65533;@&#65533;&#65533;&#65533;&#566;&#65533;&#65533;\&#65533;&#65533;&#65533;pp(&#65533;&#65533;&#65533;4S&#65533;&#1249;8&#65533;&#65533;&#65533;&#65533;f2&#65533;kP&#65533;&#65533;&#65533;v&#65533;P&#1168;,&#65533;&#1441;&#65533;=b&#65533;A{&#65533;A&#65533;q&#65533;&#1344;&#65533;S&#65533;&#65533;,&#65533;&#65533;&#65533;+~(L&#65533;f&[hv@&#65533; .0&#65533;4&#1388;%&#65533;&#65533;&#65533;&#65533;&#945;&#65533;&#65533;&#65533;&&#65533;-L2&#65533;}s&#65533;&#65533;&#65533;0&#1381;1=&#65533;&#65533;&#65533;&#65533;&#65533;&#65533;<;&#65533;:&#65533;E&#65533;z&#65533;S&#65533;e3&#65533;&#65533;1B&#65533;&#65533;&#65533;&#65533;&#65533;&#65533;}&#65533;&#65533;&#65533;&#65533;&#65533;kq&#65533;&#65533;@HQ&#65533;}&#65533;&#65533;q&#65533;	!&#65533;"&#65533;&#346;&#65533;&#65533;&#65533;l&#65533;i&#65533;V2&#65533;,+&#65533;c&#1467;&#65533;&#65533;[&#65533;&#65533;Q&#65533;&#65533;&#65533;&#65533;&#65533;&#65533;k&#65533;&#65533;&#65533;&#65533;h-Wh&#65533;8a &#65533;-&#65533;%&#65533;&#65533;&#65533;&#65533;&#65533;3y&#65533;]&#65533;&#1562;<&#65533;&#65533;A&#65533;&#65533;x&#65533;&#1723;&#65533;&#65533;k!&#65533;<&#65533;&#65533;R&#65533;C&#65533;&#65533;Oa&#65533; g&#65533;|,-gl}3&#65533;qp&#65533;%&#65533;@30.&#65533;&#65533;
&#3965;&#65533;&#65533;&#65533;j&#65533;l&#65533;O&#65533;|%b@&#65533;]]&#65533;F;&#65533;qF&#65533;V&#1638;g4&#65533;O&#65533;&#65533;P&#65533;&#65533;&#1375;&#65533;&#65533;&&#65533;q<=)v&#65533; K&#1922;h&#65533;&#65533;03Cwp&#65533;uMe&#65533;&#65533;YB&#65533;,z&#65533;&#65533;&#65533;&#65533;&#65533;Q&#65533;O&#65533;M&#65533;&#65533;	&#65533;&#65533;)-e&#65533;;=/]&#65533;&#65533;m8&#65533;5&#65533;&#65533;&#65533;RF&#65533;6a&#65533;T&#65533;r&#65533; k&#65533;,&#65533;~*L&#65533;&#65533;&#65533;h^	J&#65533;&#65533;Mbp&#65533;&#65533;g&#65533;4QL7AxN&#65533;&#65533;g&#65533;&#65533;&#65533;x&#65533;><&#65533;&#65533;&#65533;&#65533;&#65533;&#552;&#65533;6H_&#65533;&#65533;mi&#65533;&#65533;6&#65533;A&#65533;<&#65533;&#65533;&#65533;+&#65533;&#65533;&#65533;p P4U?Z&#65533;!&#65533;
&#65533;r&#65533;&#65533;i&#65533;'[&#65533;W&#65533;%&#65533; &#65533;}L&#65533;&#65533;2|$7=&#65533;&#65533;q&#65533;!&#65533;G&#65533;V&#65533;j|&#65533;A&#65533;A&#65533;
&#65533;&#65533;d&#65533;&#65533;.&#65533;$&#65533;&#65533;8an&#65533;&#65533;<&#65533;(v^&#65533;&#65533;&#867;&#65533;5&#65533;&#65533;&#65533;p{
&#65533;&#65533;&#65533;&#1180;&#65533;&#65533;&#65533;AZ&#65533;}&#430;?&#65533;&#65533;N(vgI&#65533;e!&#65533;,m\$&#65533;m&#65533;&#737;*B%&#65533;k0&#65533;&#65533;l=&#65533;&#65533;&#65533;&#65533;&#65533;&#65533;&#65533;U1&#65533;"&#65533;&#65533;61I&#65533;&#1503;&#65533;&#65533;%G&#65533;&#65533;~#`&#65533;q&#65533;q@&#65533;l&#65533;&#65533;&#65533;*&#65533;&#65533;`&&#65533;`&#65533;&#65533;&#65533;&#65533;&#65533;Y|NA &#65533;7&#651;&#65533;&#65533;&#65533;&#65533;*A&#270;&#65533;&#65533;&#65533;&#65533;I&#65533;&#65533;&#65533;%5&#65533;T&#65533;d&#65533;&#65533;&#65533;&#65533;&#65533;U'&#65533;&#65533;k&#65533;&#65533;&#65533;&#421;.&#65533;&#65533;:&#65533;&#65533;&#65533;&#65533;W&#65533;&#1686;&#65533;,&#1103;&#65533;.&#65533;&#65533;#&#65533;)&#65533;q
&#1226;d&#65533;!3mz&#65533;&#65533;aT&#65533;&#65533;&#65533;BS/!H&#65533;W&#65533;>&#65533;&#65533;&#65533;&#1953;&#65533;&#65533;=&#65533;t&#65533;&#65533;&#65533;#&#65533;#x&#65533;L&#65533;&#65533;&#65533;$&#65533;8&#65533;Zh&#65533;0&#65533;A-&#65533;93jc'"&#65533;&#65533;&#65533;
AR,13&#65533;&#65533;/0w&#65533;)5
&#65533;`kMjY&#65533;&#65533;&#65533;&#65533;9Zi&#65533;Pe&#65533;&#65533;&#65533;i~M&#65533;&#65533;B&#65533;&#65533;&#65533;K&#65533;DV&#65533;&#65533;&#65533;03d8&#65533;&#65533;
&#65533;&#65533;T0l:&#65533;&#65533;P+&#65533;;dZ&#65533;<!Jano"3&#65533;
@>9&#1801;&#65533;}&#65533;<&#65533;&#65533;&#65533;&#65533;&#65533;&#65533;&#65533;&#65533;&#65533;h&#65533; w:\[&#65533;&#449;_m&&#65533;&#65533;
|&#65533;6L@&#659;&#65533;&#65533;&#1796;&#585;Y&#65533;&#65533;MmP&#65533;&#65533;&&#65533;#&#65533;&#65533;&#1345;&#65533;
.$&#65533;&#65533;&#712;^&#65533;&#65533;&#65533;b&#65533;0\8aB&#65533;!E&#65533;$Y&#65533;&#65533;I&#65533;v>&#65533;C&#65533;&#65533;&#65533;-C&#65533;B&#65533;B&#65533;M&#65533;j2&#65533;&#65533;p&#65533;1A&#65533;&#65533;Y&#65533;DA&#65533;&#65533;&#540; &#4881;^}&#65533;&#65533;&#65533;=7?D&#65533;&#65533;&#10461;&#65533;L&#65533;&#65533;&#65533;&#65533;,&#65533;c|LHT&#65533;7Ao&#65533;H&#65533;gQ&#65533;!m|&#65533;v&#65533;D/$U&#65533;]&#65533;p&#65533;jQW@&#65533;&#65533;	u&#65533;<&#65533;&#65533;B^&#793;MzD&#65533;&#65533;&#65533;c&#65533;~o:=@C&#65533;I&#65533;1&#65533;&#65533;&#65533;#+V(;;&#65533;*&#65533;&#65533;&#65533;&#65533;&#65533;:&#397;hF&#65533;&#65533;&#65533;&#65533;&#65533;_&#65533;&#65533;&#65533;M2&#65533;;FB&#65533;&#5029;y&#65533;&#65533;&#65533;&#65533;_&#65533;&#65533;(&#65533;tf=&#65533;1&#65533;&#65533;4&#65533;&#65533;&#65533;Y&#65533;am&#65533;&#65533;C4> &#65533;&#65533;&#545;&#65533;Z&#65533;&#65533;n&#65533;&#1016;&#65533;&#65533;&#65533;?&&#65533;x&#65533;&#65533;&#65533;&#49585;&#65533;`&#65533;&#65533;&#65533;&#1578;FW\&#65533;aX&#65533;&#994;&#1822;"	&#160;\h&#65533;+j&#65533;&#65533;Z&#65533;&#65533;&#65533;X
&#65533;D&#65533;&#65533;e&#65533;&#65533;&#65533;&#65533;&#65533;&#65533;&#715;&#65533;&#65533;&#65533;&#65533;&#65533;F&#65533;&#65533;&#65533;&#65533;&#65533;&#65533;&#65533;&#65533;&#65533;&#65533;&#65533;&#65533;.*&#65533;`&#65533;&#65533;G,qb&#65533;+o&#1666;&#65533;&#65533;:&#826;&#65533;&#1208;&#65533;&#65533;&#178;,&#65533;'&#65533;&#65533;&#65533;&#65533;&#65533;&#65533;$&#65533;&#65533;B<`7&#65533;X&#65533;&#65533;M&#65533;j&#65533;s&#65533;$&#65533;&#65533;K&#65533;:&#65533;&#65533;&#65533;&#65533; VP"Q&#65533;&#65533;Us4IB"&#65533;FJ&#65533;&#65533;&#65533;&#65533;`&#65533; &#65533;%&#65533;H'&#65533;"R&#65533;
&#65533;iRVS&#65533;&#65533;O&#65533;&#65533;T&#65533;&#65533;Ba&#65533;i&#65533;1&#65533;H&#65533;U=&#65533;p&#65533;&#65533;&#65533;&#65533;&#65533;&#65533;-!&#65533;q&[K
&#65533;&#914;&#65533;c&#65533;&#65533;&#65533; &#65533;&#65533;&#65533;&#65533;;&#65533;l&#65533;p&#65533;&#65533;f8g&#65533;xh&#1040;[&#65533;&#65533;[&#65533;IX5&#65533;&#600;&#65533;&#65533;k&#847;V&#65533;&#65533;&#65533;0S#a&#65533;&#65533;&#51758;&#65533;d&#65533;Us&#65533;&#266;z)&#1950;&#65533;Dh&#65533;&#65533;&#65533;&#65533;ui&#65533;&#65533; &#65533;vX&#65533;&#65533;5&#65533;q&#65533;&#65533;^&#65533;pc&#133;&#65533;&#65533;(&#65533;&#65533;X` UW&#65533;&#65533;1K&#65533;(U^&#65533;R&#65533;&#65533;XX&#65533;&#65533;9&#65533;&#65533;U&#65533;Q&#65533;&#65533;&#65533;@&#202;&#65533;D;&#1877; &#1156;&#65533;&#65533;2&#65533;n2&#65533;b&&#65533;7&#65533;VT&#65533;&#65533;h&#65533;&#65533;	&#65533;&#65533;NKz&#65533;4YeS&#65533;&#65533;&&#65533;&#65533;&#65533;qa&#65533;&#65533;&#65533;&#65533;4&#65533;'&#65533;&#65533;>&#65533;y,>jr$Mi&#65533;&#65533;&#65533;&#34063;&#65533;&#65533;&#65533;N&#488;&#65533;&#65533;&#65533;&#65533;&#65533;&#65533;&#65533;4&#1085;kI}&#65533;$&#65533;&#65533;&#65533;Z&#65533;&#65533;j&#65533; &#65533;&#65533;&#65533;w$&#65533;&#316;&#65533;&#668;&#65533;I&#65533;iqbq&#65533;&#65533;t&#65533;uiV{&#65533;&#65533;$;&#65533;&#65533;Ko&#65533;&h&#65533;Y&#65533;@&#65533;g)&#65533;&#65533;t&#65533;S&#65533;"S&#65533;$&#65533;+](&#65533;&#65533; Ah&#65533;&#65533;&#65533;AHF&#65533;~&#65533;h&#65533;	&#65533;&#65533;&#65533;U&#65533;[&#65533;tt&#65533;&#65533;'jLXL2"&#65533;&#65533;&#65533;&#65533;&#65533;P|u,&#65533;&#65533;&#65533;w&#65533;&#65533;&#65533;&#65533;&#65533;8l[H&#65533;&#65533;#1&#65533;mg&#65533;&#65533;&#65533;&#65533;&#65533;!=&#65533;&#65533;
&#65533;&#65533;&#1225;&#65533;k&#65533;&#65533;&#65533;?&#422;&#65533;&#65533;d ./&#65533;&#65533;&#65533;Fr&#65533;&#65533;&#65533;c &#65533;!~&#65533;&#322;bFV&&#65533;&#65533; 	&#65533;&#65533;P$F&#65533;M&#65533;&#65533;&#65533;E&#287;O&#42327;&#65533;i&#65533;[&#1658;r(&#65533;m+&#65533;&#65533;IB&#65533;&#65533;PqM&#65533;&#65533;&#492;2&#65533;p&#65533;$&#65533;_H6&#65533;=&#65533;&#65533;&#65533;&#65533;SE*&*&#65533;&#65533;&#65533;o &#65533;&#65533;\&#1578;\&#65533;/F&#65533;&#65533;&#65533;&#65533;&#65533;&#65533;.@&#65533;&#65533;&#65533;@&#65533;&#65533;L`Y&#65533;&#65533;L&#288;&#65533;&#65533;&#65533; &#65533;3aO|&#65533;&#65533;&#65533;&#65533;&#65533;&#65533;&#65533;l&#65533;+&#65533;&#65533;&#65533;&#65533;
&#65533;&#65533;XI&#65533;4&#905;q&#65533;?&#65533;&#65533;&#65533;&#65533;!R"&#65533;B&#65533;W&#65533;Jd&#65533;&#65533;&#65533;&#65533;&#65533;&#65533;|&#65533;'J&#65533;Sa6) &#65533;tl$5&#65533;&#65533;?&#65533;&#65533;
&#65533;p&#65533;&#65533;&#65533;B&#65533;&#65533;	&#65533;B&#65533;&#65533;&#1169;&#65533;;&#65533;V&#65533;/&#65533;D&#65533;y&#65533;&#65533;cB&#65533;4&#65533;&#65533;`&#65533; &#65533;
U&#65533;Fj&#65533;C&#65533;&#65533;&#65533;&#848;&#65533;&#1026;&#65533; &#65533;+&#65533;&#1340;&#1712; ,&#65533;&#65533;Hl 	&#65533;8#&#65533;ci&#65533;$&#65533;&#506;&#65533;a
&#65533;&#65533;&#65533;&#65533;&#65533;&#65533;&#65533;&#65533;}&#65533;b&#65533;O&#65533;&#65533;dc&#65533;&#65533;&#65533;&#65533;&#65533;&#65533;|#&#65533;	"&#65533;&#65533; L&J&#65533;&#65533;&#65533;&#272;:4G&#65533;&#65533;&#65533;uh&#65533;R&#65533;41f6&#65533;&#65533;i&p&#65533;I
&#65533;%I&#65533;&#65533;8&#65533;&#65533;&#65533;	&#65533;RO&#65533;&#849;&#65533;@&#65533;D&#65533;:&#65533;P&#65533;&#65533;&#65533;rME&#65533;y&#65533;=5$I\H&#65533; &#65533;$&#65533;>&#65533;8Pbrd&#65533;&#65533;	-O&#65533;G&#65533;&#564;%=}f&#65533;&#65533;/F&#65533;6(jfjX!X&#65533;&#65533;$x&#65533;$9&#65533;&#65533;&#65533;&#65533;&#65533;&#65533;&#65533;&#65533;r&#65533;&#65533;8o_$R5&#65533;I&#65533;&#65533;T&#65533;	-QJZ&#65533;5/y&#65533;&#65533;P&#65533;Z4?-&#65533;.el&#65533;&#65533;&#65533;&#65533;1&#65533;S$&#65533;ee&#65533;&#65533;R&#65533;~&&#65533;=Y'f^&#65533;&#65533;&#65533;7$&#346; &#65533;b#&#602;&#65533;Tj0&#65533;w&#65533;&#65533;&#65533; &#65533;$/&#65533;_&#957726;`1(,H&#65533;&#65533;[&#65533;&#65533;&#65533;&#65533;1&#65533;&#65533;&#65533;p&#65533;&#65533;&#1841;]a&#65533;+0&L&#65533;SE&}
bG&#65533;L@&#65533;y&#65533;
&#65533;K&#65533;1&#65533;?t&#65533;G=N&#1246;&#65533;3|&#65533;&#65533;&#65533;&#65533;=&#65533;A&#65533;c[cdo2&#65533;a&#65533;2	&#65533;2K2T&#736;&#65533;c &#65533;Mh4&#65533;&#65533;w$&#224;&#65533;ME&#65533;^&#65533;&#65533;/&#65533;p&#65533;&#65533;&#65533;&#65533;1vK&#65533;&#65533;1U~[&#65533;&#65533;&#65533;u&#65533;0^&#65533;&#65533;&#65533;F&#65533;&#65533;&#65533;&#65533;A&#65533;&#65533;<&#65533;'&#65533;&#65533;Ly&#65533;p&#65533;H&#65533;%sI&#65533;0@.(&#65533;&#65533;oIh&#65533;b5&#65533;&#65533;&#65533;&#65533;V&#65533;9&#65533;'$&#65533;&#65533;&#65533;&#65533;fL&#65533;&#65533;dl}&#65533;G&#65533;&#65533;&#65533;&#65533;a&#65533;uH2&#65533;&#26654;&#65533;&#65533;&#65533;$l#&#65533;53&#65533;!&#65533;e
&#65533;&#65533;fJ13[&#65533;&#65533;xg&#65533;`&#65533;&#65533;&#65533;&#65533;nXCx&#65533;\T&#65533;.x&#65533;/&#65533;B&#65533;I&#65533;&#65533;$&#65533;&#65533;&#65533;&#65533;Z&#65533; &#65533;x&#65533;&#65533;Eea&#65533;&#65533;&#65533;&#65533;&#65533;]oA}/&#65533;&#65533;w&#65533;]]jM&#65533;\&#65533;-&#65533;&#65533;i&#65533;'E@&#65533;&#1586;-&#65533;uK&#65533;&#65533;*&#65533;4&#65533;&#65533;&#65533;D&#496;(&#65533;&#65533;
`5&#65533;&#65533;&#799;+&#65533;&#65533;@&#65533;&#65533;a&#65533;&#65533;&#65533;&#65533;<Y&9K&#65533;&#65533;iL10(K&#65533;&#65533;4&#65533;5&#65533;&#65533;#&#65533;&#65533;1&#65533;&#65533;3&#65533;?j&#65533;&#65533;H&#65533;&#65533;&#65533;3&#65533;&#65533;H&#65533;W7&#65533;&#65533;&#65533;Q&#65533;n&#65533;Q@~>&#65533;b{&#65533;$&#65533;r&#65533;c&#65533;&#65533;&#65533;&#65533;&#65533;&#65533;&#65533;&#1125;&#65533;&#65533;6I&#65533;;&#65533;- U&#65533;8e&#65533;*&#65533;5&#65533;V&#65533;&#65533;& d&#65533;T&#65533;&#65533;&#65533;&#65533;S&#65533;B&#65533;X\3&#65533;v&#65533;L&#65533;W&#65533;&#65533;&#679;&#65533;&#65533;	rc&&#65533;&#65533;&#65533;'&#65533;&#65533;&#65533;_&#65533;&#1115;&#65533;|$Q%(&#65533;j&#65533;"r&#65533;O&#65533;&#65533;&#65533;]$&#232;P&#65533;&#65533;8H&#65533;&#65533;&#65533;	&#65533;&#390;$2&#65533;I&#65533;&#65533;&#65533;&#65533;&#1947;:|&#65533;&/ %S`%t%c&#65533;)&Hjlw&#65533;L&#65533;#&#65533;7N&#65533;>&#65533;&#65533;&#65533;&#65533;&#65533;F&#65533;^&#65533;&#65533;&#65533;&#65533;&#65533;$w^&#65533;&#65533;e&#65533;&#65533;&#65533;&#65533;&#65533;X{&#65533; t&#65533;v&#65533;aEJ&#65533;&#65533;='&#65533;&#65533;&#65533;"y&#65533;&#65533;&#65533;&#65533;i&#65533;&#65533;&#65533;Ag&#65533;&#65533;b&#65533;.&#65533;a&#65533;R&#65533;&#65533;&#65533;gds&#65533;&#1822;$dX&#516;&#65533;d7&#65533;&#65533;&#65533;&#65533;>&#65533;&#65533;&#65533;Bs&#65533;&#65533;&#65533;&#65533;&#65533;&#65533; &#65533;!"A0'&#65533;a&#65533;&#65533;'		&#65533;&#65533;&#65533;&#65533;_K=&#792;1&#65533;!&#65533;&#65533;&#65533;&#65533;&#65533;&#65533;h6&#65533;&#571;&#65533;k&#65533;N*	&#65533;&#65533;#&#65533;&#65533;8&#65533;I&#65533;T.&#65533;&#65533;+&#65533;&#65533;&#186;&#65533;+	P&#65533;&#65533;&#65533;Y&#65533;&#65533;	&#65533;&#9444;&#786;	&#65533;&#65533;&#65533;&#65533;&#65533;&#65533;A&$&#65533;&#65533;k&#65533;&I&#65533;&#65533;X"&#65533;@&#65533;&#65533;k!5@&#30903;&#65533;&#65533;c&#65533;%&#65533;y&#65533;&#65533;&#65533;&#65533;&#65533;&#65533;&#65533;&#65533; &#65533;&#65533;;&#65533;&#65533;&#65533;+&#65533;&#65533; &#65533;&#65533;{B&#65533;h)&#779;&#65533;[&#65533;&#65533;'tB<&#65533;&#65533;P&#65533;&#65533;&#1055;&#65533;9<&#65533;&#65533;&#65533;h&#65533;&#65533;&#65533;&#65533;q&#65533;@&#715;hA}&#65533; &#65533;[&#65533;&#65533;&#65533;+	&#65533;C&#65533;&#65533;Q&#65533;&#65533;a&#1673;Ia &#65533;&#65533;&#65533;d&#65533;)E&#65533;h&#65533;I<	C&#65533;&#65533;k+
	&#65533;[D&#65533;&#65533;&#65533;3&#65533;&#65533;&#65533;&#154;&#65533;&#65533;&#65533;&#65533;=&#65533;&#65533;&#65533;&#65533;]*&#65533;&#65533;&#65533;&#65533;@&#65533;	&#65533;&#65533;{&#65533;G&#65533;E,a&#65533;1&#65533;&#65533;@$&#65533;&#65533;&#65533; &#65533;{&#65533;9&#65533;&#65533;BD4&#65533;)&#65533;&#65533;&#65533;&#65533;J&#722;]&#65533;&#65533;&#65533;R&#65533;&#65533;&#65533;&#65533;ZZ3&#65533;&#65533;"&#65533;h&#65533;&#65533;&#65533;c&#65533;Q|&#65533;I&#65533; UbB&#65533;&#65533;d&#65533;&#65533;E&#65533;H&#65533;&#65533; kC6[&#65533;;&#65533;&#65533;&#65533;,&#65533;&#65533;&#65533;&#65533;&#65533;Q&#65533;&#65533;&#680;&#65533;&#1047;D&#65533;F&#65533;&#65533;&#65533;:&#65533;&#65533;P&#65533;>&#65533;2r&#65533;B&#856;&#65533;OR8&#65533;&#65533;&#65533;:I&#65533;&#65533;&#65533;pH&#65533;#&#65533;&#65533;`&#65533;HR7&#65533;&#571;&#65533;=JXB5&#65533;W8&#65533;&#65533;&#65533;.`&#65533;&#65533;&#65533; &#65533;@)&#65533;&#65533; &#65533;F&#65533;&#65533;&d&#65533;2&#65533;4+	&#65533;&#65533;W&#65533;=`&#65533;eP&#65533;&#65533;R&#65533;&#65533;
p&#65533;&#441;J&#65533;&#150;&#65533;&#65533;&#65533;&#211;&#65533;&#65533;&#65533;&#65533;&#65533;E&#65533;&#65533;&#65533; &#65533;@&#366;&#65533;&#492;&#749;$&#65533;&#65533;l&#65533;&#65533;8*4&#65533;,&#65533;&#65533;&#65533;S&#65533;&#65533;	&#65533;x&#65533;&#65533;	&#65533;O,&#65533;)&#65533;&#65533;eqtK&#65533;P&#65533;&#65533;&#65533;&#65533;&#65533;5&#65533;&#65533;D	=C&#65533;&#65533;&#65533;0&#65533;A&#65533;&#274;&#65533;&#1666;&#65533;&#1715;"
&#65533;&#65533;&#65533;/R&#65533;&#65533;&#1129;&#65533;U	)&#65533;&#65533;&#265;&#65533; &#65533;&#65533;&#65533;l	&#65533;&#65533; #L&#65533;&#65533;<&#65533;&#1516;&#578; 3lK98&#65533;&#65533;&#65533;&#65533;&#65533;Ii1&#65533;\K&#65533;4&#65533;&#65533;&#65533;&#65533;N&#65533;
&#65533;
&#65533;?)&#65533;8&#65533;N&#980;&#65533;&#65533;&#65533;	&#65533;&#65533;,	&#65533;&#65533;&#65533;&#978;9&#65533;&#65533;\&#65533;&#65533;Oha&#65533;O5&#1603;h;H&#228;&#65533;[&#65533;l	&#65533;&#65533;&#65533;&#65533;99&#65533;&#65533;&#65533;#1@&#65533;p&#65533;&#65533;1/&#65533;&#65533;&#65533;	&#342;&#65533;&#65533;&#65533;+
&#65533;O,&#38580;&#65533;&#1042;&#65533;XQ&#65533;&#65533; &#65533;&#65533;&#65533;r@'&#65533;R&#65533;\&#65533;R&#65533;Q&#65533;&#65533;&#546; &#65533;&#65533;c&#65533;&#65533;cQ&#65533;`&#700;HE-a&#65533;&#65533;&#65533;A&#65533;&#65533;I;p&#65533;@	&#65533;&#65533;p&#65533;&#65533;}&#65533;a0&#65533;&#65533;8,)&#65533;&#65533;&#65533;&#65533;8Y&#65533;&#65533;&#65533;	&#1260;2&#610;P/y;&#65533;&#65533;@iX21]&#65533;>8IX&#65533;&#835;&#65533;&#65533;`&#65533;&#65533;&#65533;&#65533;&#411;`L7-&#65533;&#65533;Ij&#265;=&#65533;&#65533;&#65533;=y&#1130;&#65533;&#232;&#65533;&#65533;LT~&#268;M)A&#65533;&#65533;&#65533;
&#65533;E&#65533;&#1052;aN&#65533;&#65533;&#65533;4&#65533;&#65533;P;&#65533;d&#65533;&#65533;&#65533;&#65533;!&#65533;D-&#65533;&#65533;Z&#65533;&#65533;/&#65533;&#65533;R\m&#65533;&#65533;&#1043;&#65533;F&#65533;&#65533;&#65533;U&#65533;&#65533;&#65533;&#65533;0&#65533;TN0&#65533;&#164;&#65533;x&#65533;*&#65533;&#65533;MJd&#65533;e&#65533;U&#65533;&#1443;&#65533; S&#65533;P&#65533;&#65533;hFlm	Pl&#65533;y&#65533;OU&#65533;x&#65533;&#65533;&#65533;&#65533;-&#65533;&#65533;*@i5&#65533;&#65533;3&#65533;&#65533;&#65533;&#65533;|&#65533;um&#65533;&#65533;&#65533;z&#65533;&#65533;4 I&#65533;&#65533;&#65533;&#65533;&#65533;,&#65533;\&#65533;&#65533;1&#65533;@U&#65533;&#65533;J&#65533;<A&#848;K&#65533;NX>&#65533;&#65533;Ar&#65533;q&#65533;&#65533;&#65533;&#65533;w&#65533;B}%	&#65533;Ss<	&#65533;&#65533;&#65533;mM&#1187;.&#65533;&#65533;`	pX&#65533;b{X&#65533;&#65533;X&#65533;&#65533;&#65533;Rp&#65533;&#859;&#65533;&#65533;	&#65533;&#65533;&#65533;&#889;&#65533;&#843;&#65533;Yj7T&#65533;/&#65533;&#65533;&#65533;,A&#65533;I&#65533;Uk	&#65533;=	e-"TpS&#65533;A&#65533;+&#65533;&#65533;&#65533;x&#65533;&#65533;&#65533;LZ%&#65533;&#65533;&#65533;gk&#65533;&#65533;&#65533;&#65533;B&#65533;g$P&#65533;&#65533;N&#65533;8&#65533;&#65533;	5&#65533;&#65533;b &#65533;db &#65533;\&#332;&#65533;T&#1746;H&#65533;&#65533;q&#65533;3&#65533;Z&#65533;&#65533;&#65533;&#65533;$&#65533;Z&#65533;j&#65533; &#65533;&#709;&#65533;&#65533;XX&#228;X&#65533;&#338;&#65533;&#65533;&#65533;&#65533;d&#65533;&#331;&#65533;&#65533;&#1602;&#65533;&#1602;&#65533;&#65533;
&#65533;G[&#65533;&#65533;&#65533;&#65533;&#65533;p&#65533;&#65533;'7&#65533;&#979;$&#65533;&#65533;#&#65533;	&#65533;&#65533;{]&#65533;&#65533;.&#65533;&#65533;(&#898;&#65533;&#65533;&#65533;&#65533;&#65533;&#65533;Uua&#65533;&#65533;&#65533;&#65533;&#65533;&#65533;W	&#65533;&#65533;&#65533;5d&#65533;&#432;&#65533;]&#65533;&#65533;&#2960;0F&#65533;	&#65533;&#65533;&#65533;&#1038;&#42801;&#65533;`&#65533;&#65533;&#65533;- &#65533;&#65533;&#65533;4	&#1053;&#65533;&#65533;H&#65533;?j &#65533; &#65533;"&#65533;&#65533;A&#65533;&#65533;&#65533;&#65533;&#65533;8&#65533;E"&#65533;&#65533;&#1480;X&#65533;&#65533;m	t=Z&#65533;&#65533;e&#65533;&#65533;&#65533;&#65533;&#65533;9&#65533;&#65533;&#65533;`^&#65533;&#65533;&#65533;&#688;`QR&#65533;(K&#1548; 	&#65533;&#65533;F&#65533;&#65533;VI:&#65533;&#65533;&#65533;1`&#65533;5	&#65533;&#65533;&#65533;&#65533;&#65533;&#65533;T&#65533;&#65533;&#65533;&#65533;>&#65533;:H&#65533;&#65533;&#65533;&#65533;&#65533;&#65533;#&#65533;&#65533;[&#65533;Y&#65533;<p&#1894;&&#65533;V51&#1744;HG&#65533;eO&#65533;`R&#65533;saV!&#65533;&#1424;&#65533;&#65533;&#65533;&#65533;%&#65533;&#65533;A&#65533;&#65533; Fx&#65533;&#65533;5&#65533;	&#65533;'&#65533;&#65533;&#65533;6	&#65533;-&#65533;H&#65533;}&#65533;&#65533;&#65533;(&#65533;&#65533;&#65533;1&#1952;a7P&#65533;>	&#65533;&#65533;&#65533;Bd&#844;7&#65533;KFDLN&#65533;4&#65533;&#65533;&#65533;`:&#65533;.&#65533;&#65533;&#65533;5&#65533;&#65533;j&#65533;&#65533;1&#65533;&#65533;&#65533;&#65533;&#65533;&#65533;&#65533;&#65533;9&#65533;WZ&#65533; &#65533;c&#65533;&#65533;&#65533;L&#716;&#65533;a&#65533;-r3&#65533;&#65533; &#65533;&#65533;&#65533; &#65533;&#65533;&#65533;4X&#65533;&#65533;#&#65533;&#65533;;&#65533;&#65533;&#65533;]&#65533;"E&#65533;%&#65533;Z&#65533;:>&#65533;&#139;KV&#65533;&#65533;&#850;rN&#65533;&#1666;&#65533; ("&#65533;&#65533;&#65533;&#65533;&#65533;S&#65533;H&#65533;&#65533;0&#65533;&#140;'&#65533;&#65533;&#65533;&#65533;&#65533; M&#65533;&#65533;F&#65533;X:&#65533;`^&#65533;&#65533;&#65533;gu!&#65533;&#65533;!&#65533;&#65533;&#65533;&#65533;^&#65533;d&#65533;&#65533;&#65533;x&#65533;&#65533;m&#65533;&#882;&#65533;&#65533;&#65533;&#65533;&#65533;	&#65533; H8d&#65533;&#65533;&#65533;&#65533;&#65533;&#65533;1"&#65533;&#65533;&#65533;1d()&#65533;<&#65533;qgL&#65533;0&#65533;&#65533;&#65533;&#65533;H&#592;H&#65533;E&#65533;&#65533;p&#65533;z>&#65533;&#65533;&#65533;&#65533;b&#65533;&&#65533;	=)&#65533;&#858;n&#65533;&#65533;&#65533;)&#65533;02]&#65533;&#65533;f&#65533;}C&#65533;&#65533;&#65533;&#65533;h&#65533;-X
%&#65533;^]&#65533;^?J&#65533;&#65533;&#65533;&#65533;:&#65533;&#65533;*
\Q&#65533;1&#65533;7&#65533;&#779;G&#65533;&#65533;C&#65533;&#446;t&#65533;&#65533;&#65533;f&#242;[&#65533;	l>	\y&#65533;i&#65533;c&#5856;^&#65533;T&#65533;&#65533;,&#65533;~&#65533;&#65533;&#65533;\&#65533;T&#65533;&#65533;&#664;&#65533;&#1369;.&#65533;<&#65533;&#843;4&#65533;&#65533;J&#65533;	&#65533;&#65533;&#65533;&#65533;&#65533;&#65533;&#65533;&#65533;&#65533;&#65533;5i &#65533;&#65533;&#65533;&#65533;&#65533;&#65533;&#1448;@&#65533;&#65533;&#65533;M2&=&#65533;&#1890;8&#65533;&#65533;k&#65533;&#65533;&#65533;&#393;b&#25584;&#65533;&#65533;&#65533;&#65533;U&#65533;Iz&#65533;&#65533;.&#65533;&#65533;&&#65533;!&#65533;&#65533;&#65533;4&#65533;&#65533;&#509;	&#65533;=&#65533;&#65533;2&#65533;pD&#65533;&#65533;&#65533;&#65533;Hj&#65533;^7!c&#65533;&#65533;&#65533;k&#65533;&#65533;hI&#65533;?&#65533;&#65533;&#65533;&#65533;8\,&#65533;&#1026;`&#65533;&#65533;&#65533;Uy&#65533;5&#65533;"&#65533;1&#65533;&#65533;5>&#65533;&#65533;e{	&#65533;?&#65533;&#65533;&#65533;&#65533;&#65533;UO&#1356;&#65533;&#65533;	&hYI&#65533;&#65533; &#65533;&#65533;&#65533;n&#65533;
|J&#1954;&#65533;&#65533;!&#65533;&#65533;&#65533;&&#65533;&#65533;*&#219;&#65533;b,9&#1154;&#65533;&#65533;:&#65533;i&#65533;&#65533;&#65533;*&#65533;&#65533;&#65533;}&#65533;&#33822;&#1233;(9&#65533;V&#65533;&#65533;&#65533;&#65533;&#65533;&#635;&#65533;:HkH&#65533;i&#65533;4&#65533;&#65533;	8b&#65533;&#939;H&#65533;pm&#65533;&#65533;&#65533;&#65533;&#65533;&#65533;&#65533;:&#65533;&#65533;&#65533;6&#65533;l&#65533;&#65533;u&#11328;&#65533;a&#65533;.&#62444;&#65533;&#65533;&#65533;%%\&#65533;&#65533;&#65533;&#65533;&#65533;&#65533;\&#65533;&#65533;&#65533;&#65533;>&#65533;&#65533;&#65533;"&#65533;&#65533;
&#65533;m4&#65533;&#65533;&#65533;#&#65533;&#65533;&#65533;&#65533;&#65533;@rM	&#65533;&#65533;>&#65533;&#65533;&^q&#65533;
)_7&#65533;&#65533;&#65533;&#65533;9*&#65533;&#65533;3k&#65533;P&#65533;&#65533;#&#65533;O&#65533;&#65533;&#65533;%'&#65533;&#533;&#65533;_&#65533;&#65533;&#65533;&#65533;&#65533;&#524;Mk&#65533;	&#65533;&#65533;<O&#65533;&#65533;0q$&#65533;&#65533;]&#65533; &#65533;&#65533;8:&#65533;&#65533;7h&#65533;&#65533;&#65533;o&#65533;&#65533;m&#65533;&#65533;f&#65533;$&#65533;`&#537;&#65533;)&#65533;&#65533;u#&#65533;#2"CW&#65533;&#65533;5|&#65533;&#65533;0&#65533;j&#315;&#65533;:u&#65533;%A&#65533;&#65533;&#65533;eJ&#65533;r-0&#65533;&#65533;
e&#65533;=c3&#65533;B&#65533;&#65533;:&#685;&#65533;&#1251;I&#65533;c&#65533;q&#65533;&#65533;&#65533;&#65533;K&#65533;b&#65533;F6&#65533;&#338;;7@8u&#65533;l={&#65533;&#65533;&#65533;t,&#65533;&#65533;.&#65533;&#65533;&#65533;&#65533;u&#65533;&#65533;.&#515;&#65533;&#65533;&#1730;j&#65533;&#62068;w&#65533;&#65533;$&#65533;a&#65533;&#65533;&#65533;&#65533;&#65533;&#62026;&#65533;&#65533;&#65533;_&#65533;&#65533;.&#65533;~t&#65533;&#402;RGC&#65533;7hL&#65533;&#1936;&#1037; &#65533;&#65533;&#1756;&`a&#65533;&#65533;&#65533;&#65533;-P&#65533;	&#65533;&gHOI&#1711;&#65533;1n1 .&#65533;&#65533;&#65533;&#65533;&#65533;z&#65533;&#65533;&#800;%T&#65533;p&#65533;&#65533;X[o	&#65533;&#658;&#65533;&#65533;&#65533;-&#65533;&#65533;&#65533;&#65533;&#65533;&#65533;&#65533;y&#65533;8"&#65533;Y&#65533;&#65533;&#65533;`&#65533;&#65533;&#65533;%&#1228;&#65533;&#448;&#65533;L/&#65533;&#65533;,&#65533;&#65533;&#65533;&#65533;7@&#65533;&#65533;'&#65533;0SVQ&#65533;&#65533;&#65533;&#65533;&#65533;&#65533;	 &#65533;q&#65533;<&#65533;&#65533;Ii&#65533;K&#65533;<&#65533;B&#65533;&#65533;4&#65533;$&#65533;	&#65533;_&#65533;&&#65533;&#332;&#65533;&#65533;&#65533;=.&#65533;&#65533;&#65533;U&#65533;&#65533;4p&#65533;`&#65533;z5&#65533;<&#65533;ce&#65533;_/&#65533;&#816;&#65533;&#65533;h&#65533;|7r#&#65533;&#65533;&#65533;
&#65533;&#65533;I&#65533;&#65533;/&#65533;&#65533;Ia&#65533;&#65533;h&#65533;FK=&#65533;&#65533;K1&#65533;&#65533;N&#5080;&#65533;	&#65533;a 8X&#65533;uW&#65533;&#65533;&#65533;&#65533;&#65533;lV&#65533; y&#65533;&#65533;Q&#65533;&#65533;&#65533;h)&#65533;&#65533;&#65533;,&#1861;&#65533;<"&#65533;&#65533;&#65533;@"&#65533;&#65533;&#65533;c&#65533;&#65533;g&#65533; &#132;
&#65533;v&#65533; &#65533;@HPT5p&#204;&#65533;&#65533;&#65533;HB&#65533;&#400;&#65533;\S&#65533;K(&#65533;bD&#65533;l&#65533;p"E5&#65533;\d&#65533;oMM&#65533;:w&#65533;&#65533;&#65533;!P;<&#65533;&#65533;Iq &#1104;+F&#65533;&#65533;&#65533;&#65533;)&#1320;8&#65533;0`4b&#360;&#65533;t&#65533;&#65533;&#1094;&#65533;B&&#65533;&#65533;E&#65533;B&#65533;I&#65533;&#65533;&#65533;&#65533;&#65533;&#65533;&#65533;&#1402;&#65533;F\/&#65533;b&#65533;:&#65533;&#65533; &#65533;&#65533;&#1337;&#65533;&#65533;/b&#65533;vf&#65533; mL!&#65533;&#447;&#65533;@&#65533;&#65533;t&#65533;&#65533;}&#65533;&#65533;&#65533;&#65533;C%&#65533;&#65533;&#65533;t&#65533;b &#65533;.&#65533;&#65533;HhT&#65533;`&#65533;&#65533;IhMs&#65533;&#750;&#65533;&#65533;CU3&#65533;7&#65533;n\l&#65533;[k&#65533;&#65533;&#65533;v\&#65533;&#65533;1&#65533;"&#65533;&#65533;t&#286;&#65533;&#1671;&#65533;&#1627;u&#65533;&#65533;	]&#65533;&#65533;&#65533;h&#65533;&#65533;b&#65533;&#65533;=&#65533;3Z*&#65533;&#65533;&#65533;&#65533;&#65533;&#1620;&#65533;&#65533;&#65533;&#65533;&#428;m&#65533;&#65533;d&#65533;Z&#65533;U#ur$&#65533;~&#65533;&#65533;s&#65533;?
J&#65533;X&#65533;&#65533;&#1284;&#576;&#65533;'dF
* &#65533;&#65533; T&#65533;VF&#65533;$&#65533;3&#65533;&#65533;&#265;3&#65533;&#65533;&#65533;As\T^&#65533;!M&#65533;,&#65533;A&#65533;Z&#65533;a&#65533;&#65533;&#65533;}&#65533;#&#65533;%b_&#65533;M>7&#65533;GCj&#65533;&#65533;G	&#65533;&#65533;	D}IG&#65533;~e&#17747;
#&#65533;&#65533;&#65533;B<&#1444; V"&#65533;&#65533;^&#65533;9&#65533;&&#65533;&#65533;&#65533;&#219;uf3yj&#65533;&#65533;NX&#65533;8c&#65533;&#65533;&#65533;7Fjvt^c&#65533;&#65533;&#65533;fF&#65533; [&#65533;&#65533;&#65533;e&#65533;Z
&#65533;(a&#65533;p)BQd&#65533;&#65533;&#65533;Wt&#65533;&#65533;5&#65533;*&#65533;N&#65533;s&#949;&#65533;JP&#65533;fdS[&#65533;z+&#65533;&#65533;&&#65533;3&#65533;&#65533;&#65533;OX&#643;&#65533;|G&#1345;&#65533;{&#65533;2V+ &#65533;hF&#65533;&#2734;&#65533;p#&#65533;ff&#65533;&#65533;&#65533;r&#65533;ez&#65533;n&#65533;g&#65533;R0&#65533;&#65533;I&#65533;@&#65533;&#65533;&#65533;&#65533;9&#65533;-&#65533;&#65533;a&#65533;D&#65533;Nb&#65533;&#65533;\&#65533;^&#65533;&#65533;t&#65533;j4z&#65533;&#65533;&#65533;\v&#65533;&#65533;&#65533;&#65533;&#65533;F&#560;V&#65533;&#65533;%&#65533;r&#65533;J&#65533;J&#65533;J&#65533;&#65533;H6 &#65533;&#65533;&#65533;&#65533;2&#65533;Pv&#65533;D-&#312;:&#65533; &#65533;)&#65533;&#65533;&#65533;<r&&#65533;o&#65533;&#65533;BI&#65533;:5&#65533;&#65533;V&#1386;&#65533;;&#65533;&#65533;&#65533;C.&#32434;&#65533;-&#65533;&#65533;f&#65533;&#65533;|&#65533;&#65533;&#65533;&#1315;&#65533;&#65533;n&#65533;mT&#65533;&#65533;&#65533;&#65533;x&#65533;l4&#1242;9&#65533;&#65533;&#914;&#65533;&#65533;Q5&#65533;D&#65533;>&#65533;&#1602;/SGJ&#65533;&#65533;&#65533;v&#65533;&#65533;&#65533;&#65533;<b&#65533;&&#65533;&#164;&#65533;&#65533;P&#65533;1K?e&#65533;&#65533;em*&#65533;&#65533;i&#65533;?&#65533;&#65533;&#65533;7&#65533;&#65533;&#55161;v&#65533;&#65533;&#65533;/&#65533;Z&#65533;&#65533;R&#65533;&#65533;@&#65533;8f&#65533;f&#65533;&#65533;&#65533;s&#65533;&#65533;^&#65533;~&#65533;&#65533;&#65533;&#65533;{&#65533;P&#65533;&#65533;T:T&#65533;&#65533;`&#65533;&#65533;
-A&#65533;&#65533;&#65533;^&#65533;h&#65533;w+&#65533;&#65533;&#65533;&#65533;cD&#65533;&#1333;L&#589;&#65533;A&#65533;c&#65533;&#65533;&#65533;'&#65533;<&#65533;|&#65533;&#380;N&#65533; Tt7&#65533;&#65533;?&#65533;?&#65533;>d&#65533;Y&#65533;&#65533;&#65533;&#65533;&#65533;&#65533;Q&#65533;&#65533;&#65533;&#65533;<@&#65533;&#65533;&#65533;&#65533;&#65533;>&#65533;A&&#65533;{1&#65533;&#31604;!&`:&#65533;&#65533;C*6&#65533;I{$`b&#65533;&#65533;&#65533;~&#65533;]_&#65533;&#65533;i&#65533;l(&#65533;&#65533;&#65533;Z&#65533;A&#65533;&#65533;&#65533;
\&#65533;&#65533;,&B&#65533;&#65533;&#65533;!&#65533;J&#65533;&#65533;2&#65533;&#65533;0*&#65533;&#65533;tE&#65533;n9&#65533;/Q+&#65533;W
v&#65533;J&#65533;&#65533;&#65533;I&#65533;a&#65533;&#65533;&#65533;&#65533;&#65533;&#65533;Lj}a&#65533;K&#65533;p>!&#65533;&#65533;)"&#65533;&#65533;&#65533;(&#65533;1&#65533;9&#1792;&#65533;r&#65533;@&#65533;&#65533;n|#&#65533;&#65533;&#1583;*&#65533;(&#65533;&#65533;#&#65533;&#65533;&#65533;&#65533;!F@@&#65533;t0=&#65533;&#65533;)#&#65533;&#65533;&#65533;?C2&#65533;&#65533;u*"&#65533;|6&#65533;8&#65533;&#65533;&#65533;&#65533;Si4;&#1677;(bX&#65533;%C)&#652;&#529;s&#65533;L&#65533;_ NIq&#65533;&#65533;&#65533;&#65533;&#65533;&#65533;Q
&#65533;&#65533;#
$_&#65533;&#65533;]D&#65533;&#65533;&#65533;@&#65533;&#65533;L&#65533;&#65533;$&#65533;&#65533;&#65533;&#65533;e"&#65533;&#65533;,%3&#65533;&#65533;K/&#65533;&#65533;&#65533;&#65533;C&#65533;4&#65533;&#65533;&#747;1&#65533;&#65533;.&#65533;&#65533;&#65533;&#65533;&#65533;q&#65533;&#65533;w&#65533;&#65533;	x&#65533;-D&#65533;&#65533;&#65533;&#65533;d&#65533;&#65533;&#65533;&#65533;&#65533;k&#65533;&#65533;s'>&#65533;&#65533;&#65533;;&#65533;@ &#65533;&#65533;&#65533;&#961;&#65533;&#65533;[I&#65533;7Y&#11381;&#65533;&#65533;I3$(D&#65533;&#550;4!&#1131;Z&#65533;&#65533;&#1101;:&#65533;z&#65533;&#1801;&#65533;&#65533;&#65533;E=)&#65533;H&#609;&#65533;&#65533;m&#65533;&#65533;&Jc&#65533;&#65533;8i%&#682;X&#65533;-q&#692;&#65533;&#65533;&#65533;&#65533;w&#65533;&#65533;iKw>=j&#65533;&#65533;&#65533;&#65533;/&#65533;r'l;&#65533;s&#65533;N&#65533;R5_&#65533;Q_&#65533;x"-&#65533;y+&#65533;U&#65533;&#65533;&#65533;&#65533;&#65533;N&#65533;Dq&#65533;b&#65533;&#65533;&#65533;-}&#65533;yf&#65533;&#65533;&#65533;&#65533;&#65533;&#1144;&#65533;&#65533;`B&#65533;0 5&#65533;&#65533;&#65533;~5T&#65533;&#65533;0t~b&#65533;+b0I&#65533;&#65533;%&#65533;&#65533;a&#65533;&#65533;&#65533;R]_&#65533;#z&#65533;QI&#65533;&#65533;&#65533;T&#65533;&#65533;&#65533;kUG"%&#65533;gS&#65533;KDn&#65533;{`&#65533;9C&#65533;&#65533;&#65533;M&#65533;&#65533;e&#65533;&#65533;w&#65533;/R&#65533;%c&#65533;&#65533;m&#65533;&#65533;H&#65533;&#65533;c&#65533;#&#65533;mx&#65533;&#65533;&#65533;J&#65533;&#65533;&#65533;&#65533;r&#65533;{L>&#65533;u&#1428;.v_y8I&#65533;1&#65533;&#65533;&#1893;Q&#65533;p&#65533;&#65533;~&#65533;&#65533;&#65533;4Ju&#65533;k&#65533;&#65533;&#65533;S&#65533;&#65533;J&#65533;+_Fv&#65533;&#65533;-&#65533;|&#65533;G(-&#65533;:&#65533;&#65533;/&#65533;&#65533;&#65533;&#65533;&#65533;45&#65533;&#65533;>G&#65533;&#65533;3&#65533;&#65533;[&#65533;hd,a&#65533;U&#65533;&#65533;&#65533;0&#65533;`s&#65533;&#65533;&#65533;0&#65533;C,&#65533;&#65533;&#65533;&#65533;&n$&#65533;Pt&#65533;W&#65533;&#65533;&#65533;&#65533;c&#65533;&#65533;&#65533;'$&#65533;&#65533;ad&#65533;c&#65533;&#65533;y&#65533;&#65533;
&#65533;&#65533;!',#&#65533;yA&#65533;2B&#65533;1&#65533;&#65533;&#65533;N&#65533;&#65533;+h &#65533;&#65533;5*V&#553;&#65533;&#65533;&#65533;-&#65533;D&#65533;Q&#65533;A&&#65533;&#65533;&#65533;P%#6&#65533;&#65533;&#65533;&#50337;!&#65533;&#1293;&#65533;&#65533;&#65533;&#288;j&#65533;sF&#65533;&#65533;&#1668;&#801;&#65533;q&#65533;2&#65533;&#65533;&#65533; &#65533;&#65533;MC&#65533;4&#65533;q&#65533;!i&#65533;&#65533;E&#384;&#65533;&#65533;&#65533;g06t4)&#65533;&#65533;4'I&#65533;3C &#65533;&#65533;&#65533;&%&#65533;t4C&#65533;&#65533;MwI&#65533;&#65533;B&#65533;&#65533;&#65533;1 &#65533; AF5v9]&#65533;$)&#65533;,!K&#65533;&#65533;&#65533;c&#65533;,&#65533;&#65533;5R= &#65533;&#65533;mI&#65533;&#65533;&#65533;&#65533;&#65533;&#65533;$2t&#65533;T&#23077;Q&#625;$&#65533;&#65533;&#65533;3&#65533;!&#65533;&#65533;&#60817;&#310;&#65533;&#65533;d7(5&#65533;&#65533;`&#65533;s&#65533;q&#1401;Jw&#65533;[&#1767;([&#65533;&#65533;~&#65533;&#65533;&#65533;&#65533;	&#65533;&#65533;!h&#65533;J&#65533;/&#65533;oF&#65533;&#65533;Ng&#606;&#65533;&#65533;XL&#65533;&#65533;	AV&#65533;>EO&#65533;&#65533;&#65533;&#65533;[&#65533;&#65533;x" y&#65533;%&#65533;h\&#65533;&#65533;*&#65533; 6&#65533;E`CQ&#65533;]&#65533;&#65533;r&#65533;&#65533;^/o&#65533;"&#65533;")&#2041;~&#914;&#65533;%&#65533;q&#65533;&#65533;t&#65533;t+=$CE&#718;z&#65533;&#65533;-}&#65533;+&#769;&#65533;]&#65533;oU&#65533; @&#65533;&#65533;?&#65533;&#65533;&#800;5Q&#65533;&#65533;&#65533;&#65533;&#65533;&#65533;nU&#65533;fW+B&#65533;&#65533;v&#65533;&#65533;q&#65533;&#65533;&#65533;&#65533;&#65533;&#65533;&#65533;w*&#65533;	9&#65533;&#65533;&#65533;&#65533;&#65533;&#65533;q4&#65533;&#65533;N&#65533;V-&#65533; &#65533;&#65533;!&#65533;&#65533;&#1879;&#65533;&#65533;&#65533;5&#65533;&#65533;&#65533;{&#65533;s&#65533;&#65533;I&#65533;7h_a&#65533;!&#1017;5&#65533;^&#65533;	M&#65533;&&#65533;y1&#65533;muFK&#65533;&#65533;m&#65533;&#65533;&#65533;&#65533;9&#65533;=B&#65533;#U;&#65533;B&#65533;w&#65533;Pi>&#65533;Vfcs&#65533;W/&#65533;&#65533;&#65533;\&#65533;&#65533;&#65533;8 S&#65533;&#65533;&#65533;&#65533;&#65533;&#65533;&#65533;&#65533;&#65533;&#65533;&#65533;w&#1954;(&#65533;O>&#481;A5&#65533;&#65533;&#65533;&#65533;W	sj&#65533;x&#65533;&#65533;&#65533;.&#65533;Q&#65533;&#65533;IL&#65533;&#65533;`&#65533;&#65533;&#65533;&#65533;n&#65533;&#65533;h&#65533;&#65533;&#65533;&#65533;]&#65533;&#65533;&#65533;n&#65533;&#65533; 2&#65533;l&#65533;&#65533;&#65533;U	 ]&#65533;Y&#65533;&#65533;&#65533;&#65533;&#65533;&#65533;W[&#65533;&#585;&#833;&#65533;E&#65533;MQ&#65533; &#65533;Q&#65533;&#65533; &#65533;	R&#65533;2&#65533;&#65533;i&#65533;[RX&#65533;2&#65533;
&#65533; Sx&#65533;nr&#65533;N4t&#65533;&#65533; /yIWh<u`R&#65533;&#65533;a&#65533;&#65533;:&#65533;1&#65533;&#65533;&#65533;&#65533;&#65533;&#65533;&#65533;5aTODO	&#65533;&#65533;d&#65533;M\&#65533;YF&#65533;&#65533;0P@&#65533;&#65533;<&#65533;&#65533;&#65533;&#65533;\%TR&#65533;&#65533;S=Q&#65533;a&#1234;&#65533;&#65533;B&#65533; &#65533;&#65533;&#65533;P&#65533;&#65533;&#1008;&#65533;V&#65533;&#65533;&&#65533;C(&#65533;NXa!&#65533;&#65533;B8&#65533;#F&#65533;&#65533; rA&#65533;>&#65533;&#65533;&#1401;QH&#65533;n&#65533;%&#65533;`&#65533;&#65533;AP(&#65533;&#65533;&#65533;&#65533;B&#65533;Q|AO&#65533;&#65533;&#65533;&#65533;"/&#65533;A&#65533;1&#65533;&#65533;&#65533;J-&#65533;&#65533;U&#65533;u&#65533;bF&#65533;M&#65533;&#65533;G&#65533;&#65533;0&#65533;W\&#65533;&#65533;B&#65533;&#832;&#65533;+d &#65533;@&#65533;E&#65533;!P`&#65533;N&#65533;V&#65533;%&#65533;!j&#65533;KD&#65533;Bl&#65533;&#65533;NHK&#11844;&#65533;"<^&#65533;!Z&#65533;v&#65533;&#65533;F&#65533;&#65533;N\T9&#41233;&#65533;#/&#65533;&#65533;&#65533;&#65533;h&#65533;&#65533;d'&#65533;&#65533;&#65533;&#65533;&#65533;C&#65533;,&#65533;q&#65533;OFx&#65533;;j&#65533;&#65533;&#65533;N&#65533;F&#65533;1&#65533;Z&#65533;QMFH&#65533;&#65533;0&#65533;&#65533;>&#65533;>&#65533;&#65533;+qE&#397;&#65533;Ee&#65533;!&#65533;MbN:R&#65533;ab0&#65533;&#65533;1&#65533;fH:"&#65533;
2&#65533;P&#660;Y&#65533;&#65533;A&#65533;`.N&#65533;&#65533;(&#65533;&#65533;AeT&#65533;&#65533;&#65533;TCB&#65533;&#65533;&#65533;&#65533;&#65533;@L&#65533;#P&#1222;Wv%&#65533;&#65533;$>&#65533;!&#65533;)&#65533;
&#65533;I[&#65533;%&#65533;D&#65533;i&#65533;&#65533;&#65533;Fl&#65533;x&#65533;HR%&#65533;H^&#65533;&#65533;&#65533;K&#65533; &#65533;&#65533;bM.&#65533;\&#65533;e&#65533;$&#65533;b"&#1529;P&#65533;c`>&#65533;&#65533;X&#65533;e&#65533;&#65533;&#65533;QL&#65533;v e	Q&#1412;fD&#65533;&#65533;&#65533;U.&#65533;&#65533;&#65533;j&#65533;4[&#65533;&#65533;&#65533;-&#65533;&#65533;&#65533;l&#65533;k&	(&#65533;K&#65533;&#65533;3&#65533;f4-\B&#65533;&#65533;Bx&#65533;81&#65533;&#65533;&#65533;&#65533;\Q#tF&#65533;ttKl^g>I&#65533;&#65533;&#65533; e&#65533;&#65533;&#65533;&w&#65533;w&#65533;L&#65533;
q&#65533;&#65533;;I&#65533;@&#65533;&#65533;&{&#65533;'&#65533;&#65533;|&#65533;d&#65533;g;1&#208;&#65533;g&#65533;&#65533;&#65533;s&#65533;'31&#65533;&#65533;&#65533;&#65533;&#65533;&#65533;&#65533;&#65533;3t&#65533;I&#65533;
#&#65533;&#65533;&#65533;HLK&#65533;&#1922;B&#65533;F&#65533;Jr&#65533;DD&#65533;b1&#65533;&#65533;O&#65533;&#65533;&#65533;f&#65533;|(dL&#65533;1`D<&#65533;&#65533;&#65533;0&#65533;&#65533;&#65533;P&#65533;&#65533;&#65533;&#65533;&#65533;A&#65533;&#65533;&#65533;\T&#65533;&#65533;&#65533;&#65533;&#65533;&#65533;B&#1537;<p9d&#65533;&#65533;&#65533;&#65533;&#65533;&#65533;=&#65533;&#65533;AX&#65533;KT&#65533;&#65533;&#65533;)&#1392;&#65533;&#65533;X&#65533;&#65533;i&#65533;P)SP&#65533;W!&#1780;(&#65533;<Unz)&#65533;&#65533;&#65533;H&#65533;)&#65533;&#65533;A&#65533;2V&#65533;&#65533;&#65533;&#65533;&#65533;&#65533;&#65533;I&#65533;Q&#65533;i\&#65533;CX&#65533;i&#65533;J0&#65533;&#65533;&#65533;N&#65533;&#65533;9&#65533;&#65533;&#704;i&#65533;&#65533;&#65533;B8&#1743;&#65533;`h&#65533;c&#65533;6&#65533;&#65533;xr&#65533;&#477;&#65533;&#65533;T%&#290;=&#65533;k^
&#65533;&#65533;bK&#65533;"&#65533;&#65533;&#65533;"&#807;&&#65533;&#65533;p&#65533;&#65533;'&#65533;&#65533;r&#65533;&#65533;&#65533;&#65533;&#65533;2Y&#65533;&#65533;&#201;&#65533;&#65533;&#65533;Kni&#65533;&#65533;q&#1946;&#65533;&#65533;&#65533;&#65533;K&#65533;&#65533;&#65533;tv&#65533;Y&#65533; &#65533;&#65533;M`&#65533;zK&#65533;2D&#65533;&#65533;t&#65533;!&#65533;i&#65533;l&i&#65533;&#65533;&#65533;&#65533;&#65533;vA&#65533;&#65533;B&#1824;&#65533;&#547;&#65533;&#65533;+z&#1526;n&#65533;&#65533;z&#65533;&#65533;-&#65533;]uK&#65533;&#65533;&#65533;B(i5&#65533;\&#65533;+&#65533;^G
K&#65533;s^&#672;(\&#65533;^&#65533;&#65533;&#65533;&#65533;.&#65533;x&#65533;&#65533;l)Q&#65533;T&#65533;&#65533;&#65533;&#65533;&#65533;&#65533;&#65533;b&#65533;&#65533; &#65533;
dQ&#65533;Q&#65533;<V&#65533;&#65533;
2J&#65533;)&#65533;}>&#65533;&#65533;B&#65533;RT&#65533;u|&#65533;i&#65533;v&#65533;{\Yt&#65533;&#1628;+C&#65533;A&#65533;&#1452;&#65533;P&#65533;&#65533;"&#65533;&#65533;&#65533;&#65533;l&#65533;D&#65533;-C&#65533;&#65533;B0AX+&#65533;Z&#65533;&#65533;&#65533;Ca&#65533;&#65533;&#65533;&#65533;&#65533;&#65533;&#65533;&#65533;&#65533;[ &#65533;*Bt$&#65533;n&#65533;&#65533;HB&#65533;&#65533;y&#65533;&#65533;"Dp&#65533;@&#65533;n&#65533;&#65533;aL@v&#65533;i&#65533;&#65533;A&#65533;&#65533;&#65533;m&#65533;&#65533;&#65533;a&#65533;&#65533;<&#65533;&#65533;&#65533;&#65533;?\d&#65533;B&#65533;,C K&#65533;.&#65533;TY&#65533;-&#65533;LjX&#65533;GJ&#65533;j1k&#65533;&#65533;&#65533;b&#65533;&#65533;L&#65533;k&#1940;&#65533;e&#65533;&#65533;&#65533;2&#65533;[&#65533;.&#65533;^&#65533;&#65533;&#65533;&#65533;L&#65533;A&#65533;&#65533;
&#65533;&#65533;&#65533;*&#65533;f&#65533;&#65533;&#65533;&#65533;Z
&#65533;ahcn&#65533;A\&#65533;v],&#65533;K&#65533;&#65533;&&#65533;&#65533;&#65533;&#65533;/8&#65533;&#65533;&#65533;j#/ivJ&#65533;&#1951;&#65533;r&#653;u/&#65533;L&#65533;&#65533;&#65533;&#65533;0&#65533;n&#65533;&#65533;&#65533;&#65533;/&#65533;&#65533;&#65533;&#65533;&#65533;&#65533;&#65533;&#65533;B&#65533;tH&#65533;&#65533;&#65533;&#65533;&#65533;&#65533;o&#65533;&#65533;Xx&#65533;&#65533;&#65533;&#65533;y&#65533;&#65533;&#65533;A&#65533;&#65533;&#65533;4 D&#65533;%\&#65533;&#65533;&#65533;L&#65533;B0E&#65533;0&#65533;&#65533;&#350;&#65533;&#65533;&#65533;r&#65533;&#65533;T0\&#65533;B&#65533;l&#65533;F&#65533;K0&#65533;0yD0\&#65533;&#65533;&#65533;&#65533;&#65533;>&#65533;&#65533;H&#65533;p&#65533;lL&#65533;EE&#1300;of&#65533;C
B&#65533;&#65533;p&#65533;&#65533;&#65533;Fv&#65533;&#65533;&#65533;&#65533;2&#65533;o &#65533;&#65533;9&#65533;&#65533;&#65533;R&#65533;&#65533;<$j&#65533;&#685;&#2005;j&#65533;fF8&#65533;&#65533;&#65533;1&#65533;[b&#65533;/x&#65533;&#65533;&#65533;2&#65533;&#65533;&#65533;,&#65533;J&#65533;]0Q/d&#65533;0&#65533;&#65533;A&#65533;&#65533;&#65533;+JC&#65533;&#65533;h&#65533;?&#65533;&#65533;`&#65533;D&#65533;2&#65533;&#65533;
&#65533;&#65533;&#65533;&#1873;6&#65533;&#57651;&#65533;*$K&#65533;&#1486;&#65533;&#65533;ld&#65533;9&#65533;#b&#65533;
r'&#65533;J&#65533;H&#65533;&#65533;&#65533;S&#65533;X&#65533;r&#65533;&#65533;*&#65533;/"&#65533;&#1093;&#65533;rFL@&#65533;&#65533;#&#65533;+D&#65533;&&#65533;r&#478;Zb&#65533;&#65533;F&#65533;j(&#65533; &#1610;&#65533;E&#65533;12&#65533;&#65533;[&#65533;Y&#65533;&#65533;&#65533;-C&#65533;[Usb&#65533;&#65533;&#65533;&#65533;&#1142;&#65533;&#65533;&#65533;\&#65533;&#65533;EU4&#65533;&#65533;1&#65533;3&#65533;P &#65533;&#65533;&#65533;&#65533;\&#65533;&#65533;6#&#65533;4&#65533;s&#65533;,FcDsR&#1537;?E7&#65533;&#65533;&#65533;2>&#65533;&#65533;&#65533;3AoD&#65533;^&#65533;d&#65533;Zx&#65533;&#65533;x&#65533;B&#65533;M&#65533;&#65533;H=u&#762;U&#65533;&#65533;&#65533;s&#65533;P&#65533;&#65533;(4G&#65533;&#65533;&#65533;&#65533;&#65533;&#65533;&#65533;qx4T&#65533;4&#65533;&#65533;&#65533;&#65533;&#65533;V&#65533;&#65533;&#65533;&#1537;,&#65533;4K?&#65533;,W&#65533;D&#65533;C&#65533;&#65533;&#65533;0&#65533;M&#65533;JKe&#65533;F&#65533;&#65533;$GT&#65533;&#65533;0&#65533;&#65533;&#65533; &#65533;&#65533; <oF|&#65533;LsTR&#65533;p&#65533;Z-C&#65533;X&#65533;&#65533;2&#65533;&#65533;F@&#65533;s&#65533;j&#65533;&#65533;&#65533;&#65533;XGS&#65533;F5&#65533;&#65533;&#1894;&#65533;&#65533;&#65533;*&#65533;V&#65533;53&#65533;W[0t|(&#65533;	&#65533;&#65533;j&#65533;Q+&#65533;S3&#65533;\&#65533;&#65533;&#65533;&#65533;&#65533;T+&#65533;&#65533;&#65533;&#65533;&#65533;.D\'&#65533;+v!&#65533;g]&#65533;&#65533;A0&#65533;d3&#65533;&#65533;$C&#65533;&#65533;&#65533;f6s&#65533;FK6B2h&#65533;f&#65533;c_v&#65533;v#&#65533;6C&#65533;uic&#65533;k7&#65533;[&#65533;&#65533;Y&#65533;&#65533;&#65533;&#65533;tmC&#65533;m/Da&#65533;&#65533;*$&#65533;&#65533;&#65533; &#65533;^&#65533;v%vB&#16474;&#65533;@&#65533;n&#65533;r;Q&#65533;M&#65533;vcO7&#65533;&#65533;@&#65533;i`Hukw&#65533;`7&#65533;@p&#65533;o&#65533;w(&#65533;X&#65533;&#65533;&#65533;&#65533;&#65533;&#65533;z'&#65533;<&&#65533;t&#65533;&#65533;%&#65533;&#65533;K0&#65533;&#65533;&#65533;}&#65533;	&#65533;Ykq&#1176;&#65533;lx!&#65533;&#1780;%V#x#]c&#65533;.&#65533;dKv;&#65533;&#833;,8+&#65533;&#65533;&#65533;3&#65533;&#65533;Jzw8!M&#65533;?8&#65533;&#65533;;&#65533;C}&#65533;8!&#65533;&#65533;&#65533;n&#65533;&#65533;[&#65533;B&#65533;&#65533;_&#65533;A&#65533;&#65533;&#65533;&#65533;&#65533;A&#65533;&#1395;&#65533;x%&#65533;#o9&#65533;l&#65533;&#65533;&#65533;5&#65533;&#65533;&#65533;&#65533;&#65533;&9!}Qn;y&#65533;&#65533; &#1609;&#65533;`#&#65533;&#65533;&#65533;&#65533;dZ7&#65533;$&#65533;Y&#65533;Ky&#65533;&#65533;&#65533;&#65533;&#65533;Q$&#290;&#65533;&#65533;&#65533;W&#65533;&#65533;4BZ6&#65533;U4t!&#65533;&#65533;&#65533;&#65533;&#65533;J*&#65533;j&#65533;&#65533;&&#65533;n&#65533;&#65533;&#65533;<Fx&#65533;&#65533;H&#65533;'&#65533;B&#65533;&#65533;&#65533;l&#65533;	f7	&#65533;&#65533;A1&#65533;d&#65533;eK&#671;/&#65533;&#65533;G&#65533;&#65533;&#609;e&#65533;&#65533;&#422;;	&#65533;&#423;&#65533;Ga&#65533;
&#65533;&#65533;2&#65533;s&#65533;&#65533;&#341;9&#65533;d&#1027;&#65533;w&#65533;&#65533;&#65533;Q&#65533;&#65533;&#65533;o&#65533;&#65533;7&#65533;|&#65533;&#65533;&#65533;&#65533;&#1205;g&#65533;:&#65533;:U&#65533;&#65533;s&#65533;&#65533;P";R&#65533;&#65533;v&#65533;d&#65533;&#65533;v&#65533;Cp9Yw&#65533;&#65533;&#65533;&#65533;&#65533;&#65533;8&#65533;8&#65533;&#65533;3|&#65533;!&#65533;&#65533;&#65533;&#65533;&#65533;P&#65533;I&#65533;&#65533;3PC><&#65533;&#65533;&#65533;&#632;&#65533;&#65533;&#65533;;&#65533;&#65533;@T)dC6&#65533;BK&#65533;&#65533;?&#65533;&#65533;X&#65533;?D&#65533;Z&#65533;&#65533;o&#65533;Q&#65533;&#65533;&#65533;&#683;&#65533; &#65533;=&#65533;e`&#444;&#65533;&#65533;d3'&#65533;I&#65533;&#65533;&#65533;
x&#65533;0`:OJ0&#65533;&#65533;&#65533;^&#65533;&#65533;+&#65533;&#65533;&#65533;&#65533;vE&#65533;K&#65533;&#65533;G&#65533;&#65533;&#380;~&#65533;|c&#65533;1 &#65533;7	&#65533;&#465;&#65533;|&#65533;&#65533;id&#1637;&#65533;8&#65533;&#65533;E &#65533;OnY,&#65533;#&#65533;.}|&#65533;@&#65533;6#G&#65533;&#784;&#65533;V&#65533;W&#65533;"|&#65533;&#65533;&#65533;gw/&#65533;&#65533;$&#65533;&#65533;&#65533;S&#65533;XKIO&#65533;&#65533;4v=K,<&#65533;&#65533;&#65533;'&#65533;&#65533;*&#65533;`&#65533;&#65533;&#65533;7F5&#317;A&#65533;&#65533;&#65533;+H&#65533;&#65533;g!&#65533;&#65533;&#65533;H/&#1830;&#65533;&#65533;&#65533;&#65533;A9w&#65533;&#65533;&#65533;&#65533;&#65533;&#65533;&#65533;&#65533;qC&#65533;x&#65533;JG&#65533;Q&#65533;"&#65533;&#65533;c&#65533;&#65533;HWY&#65533;&#65533;X&#65533;&#65533;&#65533;9&#65533;qK&#65533;q&#65533;&#1149;d=,&#65533;&#65533;?&#547;&#65533;&#65533;&#65533;EZ$D<E&#65533;dy&#65533;&#65533;#{&#65533;&#65533;&#65533;u&#65533;&#65533;V&#65533;u&#65533;&#65533;&#65533;&#65533;&#65533;Zd&#65533;&#65533;/D&#65533;&#65533;&#65533;4&#65533;&#65533;&#65533;b&#65533;&#65533;&#65533;&#65533;>U&#65533;&#65533;E&#65533;v,&#65533;_&#65533;&#65533;&#65533;P&#65533;&#65533;&#65533;Q&#1672;0@&#65533;&#65533;&#1439;&#65533;&#65533;SL&#65533;&#65533;&#65533;k&#65533;< &#65533;+;&#65533;,&#65533;&#65533;`B&#65533;6t&#65533;bD&#65533;)Vd(&#65533;	5o&#65533;&#65533;&#65533;baG&#65533;L,&#65533;4yeJ&#65533;+YZT&#65533;&#65533;&#13972;pF&#65533;&#65533;R&#65533;&#783;Z6&#65533;S&#65533;&#65533;&#65533;yX &#65533;yiR&#65533;1f&#65533;&#65533;&#65533;&#65533;&#65533;.u&#65533;&#65533;fiV&#65533;[&#65533;vM&#65533;B&#65533;&#65533;&#65533;&#65533;j&#65533;&#65533;&#65533;/&#65533;&#65533;c&#65533;]&#65533;&#65533;@&#65533;
&#65533;a&#65533;o&#1964;MI&#65533;(r&#65533;X&#65533;i`&#65533;&#65533;{q&#65533;&#65533;&#65533;&#65533;lprBY/{dAR&#65533;XqPP&#65533;8&#65533;b&#1123;!&#65533;HB&#65533;&#65533;:0&#65533;&#65533;&#65533;&#65533;f&#1203;i&#1518;X&#65533;&#65533;&#65533;&#65533;^j&#65533;0&#65533; jn&#65533;38&#65533;P&#65533;X&#65533;c&#65533;L&#65533;0qm:K&#65533;&#65533;P&#65533;Q&#65533;&#65533;&#65533;c&#65533;F&#65533;&#65533;&#65533;6&#65533;&#65533;W&#65533;[d&#65533;&#65533;&#65533;&#1986;s&#65533;&#65533;d&#65533;t&#65533;&#65533;&#9642;&#65533;&#65533;u&#65533;&#65533;&#65533;&#65533;s&#65533;&#65533;&#65533;&#65533;&#65533;i?&#65533;&#65533;c&#65533;&#65533;&#65533;
&#65533;&#65533;L&#65533;C&#65533;&#65533;p&#65533;&#525;[&#65533;&#65533;&#65533;&#65533;&#65533;&#65533;&#65533;&#65533;&#65533;El&#36812;&#65533;H&#65533;.d#h@&#65533;&#65533;Si&#65533;&#65533;&#65533; +;&#65533;(&#65533;&#65533;j&#1074;&#65533;
jL&e&#65533;&#65533;)b?&#65533;&#65533;&#65533;I#&#65533;&#65533;&#65533;!&#65533;&#65533;SJ!Wr&#65533;3 &#65533;&#816;&#65533;b&#65533;F5L&#65533;&#65533;&#442;&#65533;&#65533;&#65533;6&#65533;L&#65533;E3&#2842;&#65533; &#65533;.&#65533;&#65533;>rsA3I &#65533;	&#65533;+&#65533;&#65533;B&#65533;o!8&#65533;G&#65533;4&#65533;&#65533;hE&#65533;&#65533;
&#65533;P&#65533;&#65533;&#65533;9`&#689;&#65533;N=&#65533;&#900;`&#65533;!&#65533;&#65533;&#65533;&#65533;&#65533;&#1699;&#65533;S&#65533;&#65533;&#1235; K&#65533;&#65533;Zm&#65533;&#65533;'&#65533;2&#65533;h&#65533;&#65533;&#65533;&#65533;0&#65533;8o&#65533;U&#65533;R&#65533;&#65533;&#65533;a&#65533;]6%&#65533;&#65533;r&#65533;Rj@&#65533;5&#65533;&#1748;Y&#1114;&#65533;&#65533;$&#65533;&#65533;&#65533;&#65533;p!&#65533;5.
P#5&#65533; s&#65533;(o&#65533;xO\&#65533;&#65533;B	&#65533;+&#65533;7^g&#65533;&#65533;&#65533; )j&#65533;&#65533;&#65533;<&#65533;&#2029;&#65533;J&#65533;|&#65533;&#65533;<,&#65533;ae&#65533;Qt&#65533;&#65533;b}&#65533;J[#&#1158;&#65533;&#65533;&#1875;&#65533;demb&#65533;b&#65533;&#65533;&#65533;&#65533;.&#65533;2d&#65533;&C&#1673;&#65533;&#691;&#65533;=&#65533;&#65533;G&#65533;&#65533;=IS&#65533;X&#65533;&#65533;<h&#65533;&#65533;BK$AIza&#65533;&#35229;~&#65533;"?&#65533;E&#65533;Z&#65533;&#65533;&#47925;>8&#65533;'=&#65533;R&#65533;&#366;y:&#65533;Sz&#611;p !&#65533;	 &#65533; ,    &#65533;&#65533; &#65533; &#65533;	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+_&#956;&#65533;&#65533;&#65533;&#1059;K&#65533;N&#65533;&#65533;&#65533;&#65533;&#1587;k&#65533;&#957;&#65533;&#65533;&#65533;&#65533;&#203;&#65533;O&#65533;&#65533;&#65533;&#65533;&#65533;&#1259;_&#990;&#65533;!.&#52511;_q&#1537;&#65533;2&#65533;&#65533;Q&#65533;&#65533;&#65533;&#65533;' C4&#65533;W&#65533;M&#65533;&#65533;&#65533;&#65533;Usm&#65533;&#65533;
#l&#65533;&#65533;x&#65533;&#65533;&#65533;B&#65533;#t&#65533;OE.&#65533;&#65533;&#65533;.&#65533;^|`&#65533;D&#65533;&#65533;G&#65533;D{t8#x&#65533;+&#65533;!D&#65533;&#65533;y&#1121;&#65533;p,&B4&#65533;&#65533;&#65533;x&#65533;&#65533;p@5<&#65533;F&#65533;pP$&#274;!&#65533;&#65533;f&#65533;&#65533;|&#65533;&#65533;&#65533;a&#65533;&#65533;&#65533;&#1990;MY%E62&#65533;&#65533;&#65533;@&#65533;&#65533;2~(Q&#65533;&#65533;&#65533;H&#65533;&#65533;# &#65533;&&#65533;&#65533;e&#65533;,6&#65533;&#392;&#65533;+F$&#65533;}`N&#295;&#65533;&#65533;&#65533;&#65533;&#65533;g&#65533;(c&#65533;]&#65533;eEpt&#65533;&#150;n&#65533;&#65533;&#65533;}B4&#65533;&#65533;&#65533;Jd&#65533;$r&#65533;)&#65533;&#65533;&#65533;&#65533; &#65533;&#65533;&#65533;6%&#65533;	z_&#65533;} #&#65533;Q&#65533;%fp&#65533;&#65533;&#1681;cN&#65533;&#65533;&#65533;Jth&#65533;{&#65533;&#65533;&#65533;S&#65533;Rjf&#65533;&#65533;7,k[&#65533;H&#65533;D&#65533;&#65533;z&#65533;?&#65533;JjS&#65533;[&#65533;{&#65533;&#65533;Fn&#65533;&#65533;>&#65533;&#65533;}&#65533;VDg&#65533;?&#65533;&#65533;&#65533;+e&#65533;&#65533;,k&#65533;B+&#65533;&#65533;&#65533;rQ&#65533;~+&#65533;&#65533;N&#65533;&#65533; &#65533;C&&#65533;
&#65533;&#65533;&#65533;&#65533;\`&#65533;&#65533;9#BL0&#65533;&#65533;M&#65533;	&#758;&#65533;-{&#65533;k&#65533;ZT&#65533;DZ4G/&#65533;(S&#65533;'&#65533;ek;&#65533;&#65533;0]c&#65533;&#65533;E	&#65533;&#65533;&#65533;s&#65533;&#65533;iA&#65533;&#65533;&#65533; f&#65533;P/l"&#65533;&#65533;&#65533;&#1872;&#65533;74&#65533;&#65533;EL&#65533;&#65533;&#65533;i&#65533;&#65533;LD)&#344;MP`53&#65533;v&#65533;~&#65533;&#65533;/K&#65533;hPk+&#65533;&#65533;AN[&#65533;&#65533;&#65533;Q&#65533;4&#65533;d#&#65533;&#65533;z&#65533;&#65533;J&#434;=[&#65533;&#65533;L]&#65533;&#65533;&#65533;0v&#1608;&#65533;mQc&#65533;R&#65533;wq8Axj&#537;&#65533;&#65533;e&#65533;&#65533;&#65533;^&#65533;|N&#65533;&#65533;&#65533;311&#65533;&#65533;d&#65533;&#65533;yK&#65533;9&#65533;$z&#1188;T&#65533;/_XR&#65533; &#65533;4A&#65533;SVx&#65533;&#65533;c0`&#65533;I&#65533;&#65533;&#65533;I?&#65533;fo&#65533;I&#65533;&#756;7&#65533;4&#65533;?&#65533;&#65533;o$v&#65533;&#65533;[&#65533;&#65533;&#65533;\&#65533;&#65533;&#65533;&#65533;&#65533;&#65533;%|&#65533;[N&#535;&#65533;&#65533;&#65533;&#65533;;&#65533;&#65533;&#65533;&#65533;&#65533;&#65533;(&#65533;LD&#1457;&#65533;&#65533;al&#65533;#&#65533;&#65533; &#65533;&#65533;&#65533;&#65533;hS&#65533;0&#65533;&#65533;&#65533;`# &#65533;MX0&#65533;<&#65533;&#65533;H&#65533;k&#65533;&#65533;@(U&#65533;&#1435; &#65533;&#65533;&#65533;d&#1867;&#65533;N&#65533;&#65533;58jp&#65533;Ch8&#65533;&#65533;&#65533;&#65533;c&#65533;&#65533;?&#65533;&#65533;/&#65533;&#65533;s#1"K&#65533;E%&#65533;L &#65533;&#65533;&#65533;&#557;&#65533;.&#65533;&#65533;"L&#65533;&#65533;c&#65533;7&#65533;dc&#1955;&#65533;&#65533;1&#65533;$&#65533;D&#65533;	&#65533;d&#65533;&#65533;!HK&#65533;&#65533;D&#65533;F&#65533;&#1056;3&#65533;&#65533;d&#65533;A&#65533;&#65533;z&#65533;cJ&#65533;'&#65533;L`ycX&#65533;C8&#39941;|&#65533;&#65533;#&#65533;&#65533;&#65533;)u&#65533;&#65533;w	&#65533;&#65533;h&#65533;&#65533;&#3156;;Q&#65533;&#65533;t&#65533;2!&#65533;H>96Qg^&#65533;I&#65533;8&#65533;&#65533;&#65533;&#65533;>@D&#65533;!W`G&#65533;&#65533;.i&#65533;d&#65533;9EB&#65533;D&#65533;&#65533;4N&#1082;&#65533;&#65533;&#65533;/"pz&#65533;&#65533;y&#877;&#65533;'b&#65533;&#65533;C6V&#581;<&#65533;&#65533;`E&#65533;.r&#65533;&#868;&#65533;m8=cgJ4&#65533;K&#65533;xI&#65533;hI&#65533;&#65533;K&#65533;&#65533;A&#65533;&#65533;&#65533;C&#65533;9&#65533;pU&#65533;&#65533;_&#16947;(X(SF&#65533;T&#65533;~&#65533;M&#65533;d~V[CN9H\$&#65533;&#65533;c&#65533;#KL&#65533;&#284;&#65533;&#1559;&#65533;&#65533;&#65533;i*]&#65533;H&#65533;6&#65533;&#65533;&#65533;&#65533;&#65533;&#1398;&#65533;&#65533;!Y&#65533;(BLj&#65533;&#65533;&#65533;U&#65533;&#65533;O&#65533;&#65533;&#65533;&#65533;E"&#65533;&#65533;m&#65533;d&#1314;&#65533;&#65533;"&#65533;BBU&#65533;&#65533;a&#65533;(&#65533;&#65533;>;&#65533;&#65533;&#65533;.&#65533;FD&#65533;&#65533;>&#65533;&#65533;-&#65533;&#65533;&#65533;`}	'&#65533;&#65533;&#65533;&#65533;1u&#65533;&#65533;&#65533;&#65533;{&#65533; I&#65533;&#65533;&#65533;&#65533;&#65533;&#65533;+&#65533;&#65533;7)B$ks%	&#65533;&#65533;&#65533;&#65533;!m&#65533;J&#65533;07TM&#65533;&#65533;&#596;&#65533;/#%.&#65533;v&#65533;&#65533;&#65533;&#65533;dB&#65533;&#65533;v&#65533;Q&#65533;ScA&#65533;&#65533;;&#65533;( &#65533;`4R&#65533;&#65533;&&#65533;|'&#65533;~&#65533;&#65533;"&#65533;s5)~2&#65533;!&#65533;B&#65533;&#65533;&#65533;D&#65533;)&#1365;&#65533;&#1138;	&#65533;M&#882;,&#65533;&#65533;&#65533;&#65533;&#65533;&#65533;x&#65533;2&#65533;&#65533;&#57694;&#868;&#65533;K&#65533;&#65533;)&#65533;@sKZ&#65533;[&#65533;rE&#65533;&#65533;&#65533;&#65533;&#65533;&#65533;F$v,K&#65533;
V%&#65533;&#65533;7!&#65533;&#65533;Vbw&#1552;lS b&#65533; &#65533;&#65533;la7(=&#65533;m&#65533;&#65533;&#65533;!I&#65533;#{&#65533;&#65533;&#65533;@!/&#65533;q&#65533;2oU&#43018;&#65533;>D&#65533;&#65533;5&#65533;&#65533;p&#1345;&#65533;@&#65533;&#2034;&#65533;&#65533;&#65533;&#65533;&#65533;#N&#65533;Jol:&#65533;$P&#65533;&#65533;&#65533;#&#65533;&#65533;&#65533;&#65533;Y1&#65533;&#65533;&#65533;&#65533;pS&#65533;\V&#65533;&#65533;&#65533;&#65533;F&#65533;(AV&#65533;mKX&#65533;&#1316;D&#65533;"&#65533;pOe&#65533;@#&#65533;*&#65533;iC&#65533; &#65533;%@&#65533;r&#65533;&#65533;L9&#65533;&#65533;&#65533;	&#65533;&#65533;a&#65533;&#65533;#&#65533;Ddm^\ &#65533;E&#65533;Dde\K&#65533;&#65533;;XM_&#65533;&#65533;Jd &#65533;T&#65533;&#65533;&#65533;&#65533;L&#65533;%C&#65533;?	f	}&#65533;Nr&#65533;H3I&#65533;
&#65533;<&#65533;F&#65533;g&#65533;&#65533;&#65533;&#65533;W"a+$k&#1390;H&#65533;:YV&#65533;&&#65533;t&#65533;j&#65533;&#65533;&#65533;7-9&#65533;&#65533;&#65533;&#65533;
A&#65533;:&#65533;
&#65533;%&#65533;B\&#65533;hu&#65533;&#65533;&#65533;	C&#65533;R&#65533;p2&#65533;ma&#65533;&#65533;;&#65533;&#65533;&#65533;.wB2P C&#65533;c&#65533; &#65533;&#65533;%&#65533;+2&#65533;H&#65533;U	=_]3&#65533;*m&#65533;&#65533;n d5&#65533;D@&#65533;&#65533;B&#65533;k&#65533;T&#1457;&#65533;*14s]&#65533;&#65533;&#65533; J5&#65533;&#65533;&#65533;Q&#65533;m&#1523;&#65533;&#1176;
q&#65533;?0N&#65533;&#65533;&#65533;&#65533;6&#65533;&#65533;&#65533;E&#65533;h&#65533;&#65533;y&&#65533;&#65533;&#65533;g&#65533;r&#65533;s&#65533;&#65533;t&#65533;![&#65533;B&#65533;dM&#65533;7K(^s&#65533;@:$&#65533;&#65533;&#65533;CP&#65533;&#65533;&#65533;&#65533;"&#65533;R3&#65533;H\&#65533;Ys&#65533;&#65533;(&#65533;&#65533;gc`
	v 5	&#65533;=&#65533;&#65533;g&#65533;&#65533;A&#65533;ow%&#65533;&#65533;&#65533;&#65533;&#65533;_&#65533;&#65533;&#65533;&#65533;&#65533;<&#65533;d&#65533;&#65533;H&#65533;8&#450;&#65533;.&#65533;&#65533;&#65533;Wro&#65533;cd&#65533;&#65533;&#65533;&#537;%<*="8V|J&#65533;&#65533;&#65533;2(&#65533;{I&#65533;h&#65533;	&#65533;&#65533;&#65533;&#65533;7	&#65533;7=oD&#65533;&#65533;|F>&#65533;&#65533;&#65533;&#1276;&#65533;&#65533;&#65533;j&#65533;V&#65533;&#65533;.&#65533;&#65533;&#429;&#65533;&#65533;&#65533;&#1968;/&#65533;-&#65533;&&#65533;,$&#65533;&#65533;&#65533;&#65533;&#65533;&#65533;&#65533;Jd&#65533;2&#65533;&#65533;&#65533;&#65533;!2&#65533;X:/&#65533;S&#65533;s&#65533;5&#65533;K&#65533;&#65533;&#65533;&#65533;&#65533;}&#65533;+&#65533;&#715;?G$&#65533;&#65533;&#65533;/d&#65533;&#65533;&#65533;UH&#65533;p%w&M&#65533;"&#65533;!&#65533;GlF&#65533;&#65533;p&#65533;#L^&#65533;q	!u&#65533;Qn&#65533;O&#65533;gl&#65533;r&#65533;&#65533;&#65533;&#65533;O&#65533;6&#65533;H&#1110;SV&#65533;/&#65533;&#65533;~:4H&#65533;&#65533;?E4fQl~v&#65533;&#65533;M&#65533;&#65533;s&#65533;&#694;"&#65533;&#65533;tnH&#65533;&#65533;ARo&#577;Z&#65533;w&#65533;&#65533;&#65533;
_&#65533;s!w&#65533;gq&#65533;E!&#65533;&#65533;f&#65533;&#65533; F&#65533;#&#65533;&#65533;&#65533;t&#65533;_&#65533;&#65533;VC`&&#65533;Qu&#65533;#&#65533;&#65533;&#65533;&#65533;G
>K&#65533;&#65533;&#65533;&#65533;&#65533;G&#65533;(&#65533;GJ&#65533;,&#65533;&#65533;z%&#65533;e&#65533;&#65533;q\-&#65533;88S#`&#65533;&#65533;&#65533;&#65533;i J&#65533;&#65533;[&#65533;p{c!e&#65533;g&#65533;&#65533;W&#65533;&#65533;&#65533;BM&#65533;Z&#65533;&#65533;7RC&#65533;7&#65533;&#65533;&#65533;6tR&#65533;&#65533;&#65533;&#65533;&#65533;]&#65533;t6&#65533;s&#65533;&#65533;&#65533;&#65533;3~F&#65533;bc2&#65533;
Q~Q&#65533;&#65533;'&#65533;7l&#65533;&#65533;~&#65533;Xu!@&#65533;&#65533;&#65533;H&#65533;6;`{Q&#65533;	1&#65533;pmF&#65533;~t&#65533;&#65533;5xWuf&#65533;&#65533;&#65533;a&#396;&#65533;&#65533;3T^&#65533;m&#65533;&#65533;&#65533;86&#65533;HG&#65533;&#65533; &#65533;@ &#65533;P
&#65533;&#65533;&#65533;W&#65533;@T&#65533;&#65533;'&#65533;%h&#65533;gsy&#65533;2&#65533;&&#65533;&#65533;X&#65533;o&#65533;&#65533;&#65533;&#65533;&#65533;&#65533;&#65533;,&#65533;&#65533;pY&#65533;&#65533;$iv.&#65533;&#65533;d&#270;&#65533;t&#65533;&#65533;&#65533;W&#65533;^BZ,&#65533; 9&#65533;Q&#65533;06] s1&#65533; &#65533;)&#65533;&#65533;;&#65533;&#65533;)p&#65533;6 r&#65533;S&#65533;9}&#65533; &#65533;(/&#65533;x!p!w9&#65533;8a[&#65533;&#65533;J&#65533;Y&#65533;&#65533;6p&#65533;!Q&#65533;&#65533;E, Vy&#65533;i&#65533;
K&#65533;&#65533;)&#65533;&#65533;yKP&#65533;G&#65533;&#65533;`&#65533;Qaz+P
&#592;	&#65533;&&#65533;r&#65533;g&#65533;&#65533;&#65533;&#65533;-&#65533;LL&#65533;i\&#65533;2_D&#65533;&#65533;&#65533;&#65533;R&#65533;&#65533;&#65533;&#65533;&#65533;&#65533;&#65533;&#1624;K&#65533; r9&#65533;Hx&#65533;&#65533;,&#65533;0)&#65533;aY&#65533;&#65533;&#65533;&#65533;!w&#65533;'&#65533;&#65533;&#65533;U&#65533;K&#65533;&#65533;QS/&#65533;&#65533;"&#65533;&#65533;&#65533;Q&#65533;&#65533;&#65533;NQ&#65533;Zy&#65533;_&#65533;&#65533;9&#65533;g&#65533;&#65533;&#65533;&#65533;!U&#65533;&#65533;^&#1621;[	&#65533;b9L2&#65533;&#65533;T&#65533;&#65533;&#65533;N&#65533;&#65533;P&#65533;`&#65533;+&#65533;ZI&#65533;(]&#65533;&#65533;&#65533;&#65533;Qe 4&#65533;&#65533;Q&#65533;G&#65533;,&#65533;&#65533;p1&#65533;&#65533;_&#65533;&#65533;&#65533;&#65533;\&#65533;&#65533;(#z`&#65533;[&#600;^&#65533;&#65533;(z&#65533;&#65533;:\&#65533;&#65533;;P&#65533;&#65533;2&#65533;%")0&#65533;&#65533;Y&#65533;&#65533;$ B&#65533;i&#65533; `&#65533;&#65533;L&#65533; &#65533;T&#65533;: &#65533;2&#65533;J&#65533; &#65533;R&#65533;]t&#65533;)&#65533;+0i(}&#65533;&#65533;&#65533;`) &#65533;&#65533;2&#65533;s&#65533;|&#65533;&#65533;7&#65533;6U4&#65533;&#65533;&#65533;&#65533;)&#65533;P	)xE&#65533;P&#65533;Z@&#65533;&#65533;~Z&#65533;&#65533;a&#65533;f&#65533;&#65533;\&#673;&#65533;&#539;&#65533;x&#65533;pt&#65533;b&#65533;i&#65533;`D0&#65533;eB&#65533;E&#65533;	&#65533;[)&#65533;&#65533; A&#65533;&#65533; &#65533;J&#65533;ZH&#65533;I&#65533;+y&#65533;
y&#65533;dP&#65533;(`&#65533;!&#65533;!&#65533;&#65533;&#65533;&#65533;&#65533;@6h_&#65533;&#65533;&#1052;&#65533;iIY&#65533;&#65533;&#65533;J&#65533;,&#65533;&#65533;<rl&#1667;e&#65533;d&#65533;&#65533;&#65533;&#65533;&#65533;!!&#65533;&#65533;&#65533;X*&#65533;&#65533;&#65533;}A!2&#552;P&#65533;&#65533;
&#65533;s&#65533;&#65533;&#65533;gZ&#65533;<&#65533;&#1260;W&#65533;&#65533;]&#65533;&#65533;&#65533;&#65533;9P&#65533;&#65533;D&#65533;&#65533;&#65533;K&#65533;&#65533;&#65533;&#65533;&#65533;&#65533;&#65533;&#1450;R&#65533;&#464;&#65533;&#2026;&#65533;&#65533;q4&#65533;&#65533;G&#65533;hdtk&#65533;6R&#65533;&#65533;
&#65533;^&#65533;I &#65533;,e&#65533;&#65533;&#65533;&#65533;f&#65533;&#65533;
;&#65533;	&#65533;&#65533;>&#65533;(&#65533;&#65533;&#65533;&#65533;&#65533;l&#65533;w&#65533;&#65533;&#65533;&#65533;jRK&#313;&#65533;&#65533;IG&#65533;&#65533;qd&#65533;&#1138;@QG*+&#65533;&#65533;2X&#65533;f&#65533;lA&#65533;&#65533;)&#65533;&#65533;&#65533;&#65533;&#65533;e[&#65533;&#65533;&#65533;E&#65533;I[&#65533;&#65533;&#8817;&#65533;Vr!&#65533;:&#65533;VZ&#65533;&#65533;Y&#65533;&#282;&#65533;##Y{=c&#65533;&#1141;HFz7q&#65533;BH)t&#65533;71&#65533;'X&#65533;&#65533;r&#65533;&#65533;j&#65533;z0h&#65533;t?#&#65533;&#65533;&#65533;&#65533;&#65533;&#65533;DE&#65533;;&#65533;&#65533;&#65533; &#65533;&#65533;&#65533;&#65533;&#65533;|kag&#65533;&#65533;T&#65533;Ikdp&#65533;&#65533;j&#65533;&#65533;s&#65533;&#65533;&#65533;XL&#65533;7a'&#65533;.&#65533;4v&#65533;&#65533;Y&#65533;&#65533;9&#65533;&#65533;&#65533;q&#65533;vQ&#65533;&#65533;&#65533;*&#65533;,Q

I&#65533;QP&#65533;&#1058;*&#65533;&#65533;&#65533;&#65533;&#65533;17h&#65533;&#65533;&#65533;&#65533;2&#65533;&#65533;&#65533;Q,&#65533;&#65533;&#65533;+&#65533;&#65533;o&#65533;&#65533;RM&#65533;'&#65533;&#65533;&#65533;&#65533;&#65533;&#65533;&#65533;)&#65533;&#65533;&#65533;&#65533;&#65533;&#65533;"Q&#65533;&#65533;&#65533;&#65533;&#1042;&#65533;&#65533;&#65533;(A&#65533;&#65533;&#65533;&#65533;(&#65533;&#65533;&#65533;[W&#65533;r&#65533;+&#65533;&#65533;&#65533;ajP&#65533;B&#65533;&#65533;;1&#65533;$&#65533;&#65533;&#65533;&#65533;n&#65533;&#65533;a&#65533;&#65533;O&#65533;&#65533;&#65533;>&#65533;&#65533;P
G&#65533;&#65533;^Y&#65533;&#65533;&#65533;&#65533;) X&&#65533;u&#65533;J&#65533;G&#65533;&#65533;!&#65533;%&#610;&#173;&#65533;,&#65533;&#65533;&#1099;&#65533;&#65533;&#65533;x&#65533;&#65533;&#65533;&#65533;B=J[{Y>&#65533;&#65533;@L&#65533;&#65533; &#65533;K L	n`&#65533;&&#65533;3k&#65533;&#65533;Y&#497;u#3P&#65533;Q&#65533; &#65533;&#65533;&#65533;&#65533;w&#65533;&#65533;&#65533;(&#65533;{a&#65533;Y&#65533;vG&#65533;&#65533;&#65533;h8&#65533;&#65533;&#65533;!&#65533;	&#65533;,"6&#65533;fJ&#65533;&#65533;hl&$&#65533;&#2011;&#374;&#65533;J+&#65533;&#65533;(&#65533;&#65533;&#65533;+5&#65533;&#65533;&#65533;'&#65533;&#65533;&#65533;c&#65533;&#65533;&#65533;!&#65533;:3-*Q&#65533;&#65533;'&#65533;&#65533;&#65533;!&#65533;^;-&#65533;&#65533;o&#65533;&#65533;&#65533;a&#65533;&#65533;&#65533;&#65533; &#65533;DL&#379;&#65533;&#65533;&#65533;&#65533;$&#1145;YyRkuz&#65533;&#65533;&#65533;&#65533;&#65533;&#65533;&#65533;&#65533;&#65533;&#65533;&#65533; &#65533;&#65533;P$&#65533;L&#65533;r&#65533;&#65533;d&#65533;,&#65533;&#65533;Kk&#716;&#65533;a?I&#65533;&#65533;Ypr &#65533;&#65533;Ach&#65533;|&#65533;&#65533;u&#65533;J&#65533;&#65533;n&#741;&#65533;&#65533;?&#65533;b&#65533;&#65533;&#65533;&#65533;&#65533;&#65533;[&#65533;&#65533;@&#565;h&#65533;
&#65533;#&#65533;8&#65533;D&#65533;l&#65533;&#65533;&#65533;&#65533;&#65533;&#65533;&#65533;&#65533;&#65533;&#65533;E&#65533;&#65533; &#65533;C&#65533;&#65533;.&#65533;&#65533;j&#65533;&#65533;&#195036;&#65533;&#65533;*=&#65533;&#65533;{&#65533;(&#65533;$s&#52991;&#65533;&#65533;&#65533;&#65533;&&#65533;&#65533;(-&#65533;&#65533;&#65533;&#65533;\&#65533;&#65533;&#65533;&#992;G&#65533;&#65533;&#65533;&#65533;&#65533;}&#65533; +&#65533;+&#65533;&#65533;&#65533;6c&#65533;>&#65533;6i&#65533;&#65533;m&#65533;=&#65533;HM&#1623;7P&#65533;m&#65533;&#65533;&#65533;P&#65533;"!&#65533;E&#65533;&#65533;{g&#65533;|&#65533;[LC&#65533;4&#65533;&#65533;1&#65533;	q;&#65533;&#65533; a?&#65533;h[&#65533;&#65533;!&#65533;[(T&#65533;3:&#65533;;&#65533;&#1479;M&#65533;{=n-&&#65533;&#448;&#65533;&#65533;&#65533;7&#65533;&#65533;&#65533;F&#65533;&#65533;[-&#65533;&#65533;K&#65533;&#65533;}&#65533;&#65533;&#65533;&#65533;&#65533;&#65533;Mq;y&#65533;&#65533;M&#65533;&#65533;&#65533;5H&#65533;[&#65533;&#65533;&#65533;&#1799;z&#65533;&#1392;&#819;&#65533;&#65533;0&#65533;&#65533;&#65533;&#65533;H&#65533;&#65533;&#65533;}&#65533;,!o^&#65533;&#65533;A&#65533;91&#1804;&#65533; &#65533;I&#65533; &#65533;&#65533;QXT&#65533;&#65533;&#65533;r &#65533;m&#65533;&#1660;&#65533;!&#65533;'&#65533;&#65533;&#65533;&#65533;&#65533;&#65533;&#65533;u&#65533;&#65533;Y&#65533;&#315;&#65533;7&#65533;=sp:&#65533;&#65533;&#65533;&#65533;&#65533;&#65533;&#65533;'As&#749;G&#374;&#65533;%]g&#65533;&#65533;-w&#65533;&#65533;&#65533;M	$&#65533;b&#65533;&#1450;&#65533;&#65533;">8&#65533;Z&#65533;&#65533;&#65533;&#65533;&#65533;&#65533;&#65533;&#65533;&#65533;&#65533;&#65533;)&#65533;&#65533;e&#65533;Z &#65533;K}?&#65533;;3&#65533;&#65533;w&#65533;&#65533;&#65533;&#65533;&#1556;p&#65533;Au4\YJ&#65533;&#65533;C&#65533;&#65533;&#65533;&#65533;5t&#65533;Y&#65533;;&#65533;P2L#&#65533;0
1&#65533;R&#65533;u&#65533;@&#65533;&#65533;&#65533;
&#65533;&#65533;&#1992;&#65533;&#65533;&#65533;&#65533;JK	~lf\&#65533;X&#21644;&#65533;&#65533;&#65533;9&#65533;&#65533;&#65533;&#65533;&#65533;! 3&#65533;&#65533;6O&#65533;'&#65533;&#65533;&#65533;
{8
Z&#65533;&#65533;~&#65533;&#65533;-&#65533;w&#65533;T&#65533;&#65533;)&#65533;H&#65533;&#65533;,&#65533;&#65533;\&#65533;&#65533;&#65533;&#65533;#&#65533;2&#65533;D&#65533; &#65533;=&#65533;&#65533;&#65533;~&#65533;&#65533;&#65533;&&#65533;&#65533;&#65533;&#65533;&#65533;A\U&#65533;)&#65533;w l&#65533;+a&#65533;a&#65533; &#65533;&#65533;5&#65533;DZ&#65533;#&#65533;&#65533;O&#65533;&#65533;|-&#1060;&#65533;&#340;&#65533;&#65533;75&#65533;&#65533;&#65533;G-&#376;&#65533;&#1770;&#65533;.&#65533;8&#65533;C.&#65533;~&#65533;*&#65533;&#65533;RA&#65533;&#65533;&#65533;q,^&#65533;&#1725;&#65533;&#65533;&#65533;pJ.&#65533;&#65533;&#65533;&#65533;9&#1932;Q&#65533;q&#65533;&#65533;&#65533;&#65533;0af^q&#65533;N&#65533;>&#65533;&#65533;&#65533;&#65533;	&#65533;aO&#62253; &#65533;&#65533;&#65533;]J&#65533;&#65533;	&#65533;&#65533;&#65533;Nh&#65533;E,&#65533;8&#967;=8&#65533;g&#65533;(&#65533;&#65533;P&#65533;.&#65533;&#65533;&#65533;&#65533;m&#65533;&#65533;&#65533;&#65533;1&#65533;&#65308; &#65533;r-1&#65533;&#65533;Y&#65533;2&#65533;+q&#65533;P&#65533;&#65533;6&#243;&#65533;.&#65533; &#65533;&#65533;_J&#65533;~&#65533;>&#65533;&#65533;5&#65533;m&#65533;&#65533;&#65533;&1&#65533;2&#65533;&#65533;~0&#65533;K&#65533;&#65533;2&#65533;+&#65533;&#65533;&#1677;	&&#65533;&#65533;S&#65533;*?B0&#65533;!&#65533;&#65533;5qB4Gx&#65533;,&#65533;~&#65533;
&#65533;&#65533;(&#65533;Mh&#65533;&#65533;6&#65533;nTo&#65533;z]&#65533;,&#65533;/&#65533;&#65533;&#1045;?&#65533;]?&#65533;%&#65533;}g&#65533;k&#65533;v&#65533;"&#65533;&#65533;y>1&#65533;@&#65533;&#65533;#&#65533;&#65533;M&#65533;&#65533;a&#65533;1&#65533;&#65533;&#65533;&#65533;&#1218;?T&#65533;D&#65533;&#65533;&#65533;>&#65533;&#65533;&#65533;F"#&#65533;&#65533;&#65533;5!&#65533;`&#65533;3&#65533;&#65533;4&#65533;&#65533;e&#65533;&#65533;1&#65533;&#65533;_&#65533;+&#65533;&#65533;&#65533;<(Am370&#65533;&#65533;&#65533;&#65533;&#65533;&#65533;&#65533;)^&#65533;ip&#65533;!wc_&#65533;/&#65533;&#65533;&#65533;Q&#45824;"IB&#65533;v&#65533;&#65533;&#65533;m.&#65533;&#65533;^&#65533;$X&#65533;&#65533;A&#65533;&#65533;&#65533; &#65533;&&#65533;&#65533;iX&#65533;&#65533;8f&#259;l&#65533;0l&#138;!&#65533;`$Y&#65533;&#1988;5kLB&#65533;&#65533;&#65533;&#65533;&#65533;1eBt&#65533;L
&#65533;9sbXg&#65533;O&#65533;&#65533;$J&&#65533;	6&#65533;i&#65533;&#65533;N&#65533;&#65533;4&#65533;Q&#65533;%'&#65533;8&#1077;"&#65533;SV&#65533;&#65533;&#65533;=#M&#65533;`&#65533;"&#65533;&#805;&#65533;2&#65533;R&#65533;&#65533;v(&#65533;&#65533;&#65533;b&#65533;&#65533;&#65533;&#65533;&#65533;u&#65533;&#65533;#&#65533;&#65533;&#65533;y&#65533;&#65533;&#65533;&#65533;1&#65533;:d\&#65533;&#65533;&#882;<?XfL&#65533;&#65533;Y&#65533;&#65533;Z2&#65533;\6E&#65533;&#65533;%=?MrF&#65533;&#65533;&#65533;&#65533;&#65533;&#65533;&#65533;&#65533;&#65533;pF&#65533;3Yw&#65533;&#65533;j&#65533;:&#65533;&#65533;i
f&#65533;&#1916;&#65533;&#65533;^F&#65533;H&#65533;&#65533;8&#379;&#65533;	&#65533;ar&#65533;K&#65533;&#65533;S&#65533;&#65533;l&#65533;'#&#65533;?m&#65533;lmy4&#65533;	&#603;F&#65533;>&#65533;&#65533;&#65533;&#65533;I&#643;&#65533;jC5&#65533;m&#65533;&#65533;&#65533;&#65533;#&#65533;6#&#65533;"&#65533;brI&#65533;&#65533;8n&#65533;&#65533;9&#65533;A&#65533;	&#65533;&#65533;&#65533;4&#1832;(9&#65533;&#65533;&#65533;f&#65533;&#65533;&#65533;x&#65533;C&#65533;&#65533;&#65533;l	&#65533;XT&#65533;&#65533;&#65533;&#65533;&#65533;LE&#65533;h;&#65533;E&#65533;&#42193; &#65533;pj&#65533;b&#65533;0!^Y&#1138; &#842;&#65533;&#65533;&#65533;	&#65533;:*j &#65533;&#65533;&#65533;p&#65533;&#65533;n&#65533;3ln&#65533;&#65533;&#65533;&#65533;&#594;&#65533;+&#65533;&#793;x|&#65533;&#65533;
&#7951;F&#65533;l&#65533;G&#65533;&#65533;&#1001;&#65533;|&#65533;&#65533;&#65533;&#65533;P;&#188;&#65533;F&#65533;9#4N!&#391;&#65533;&#65533;&#35669;&#65533;p&#65533;&#1001;P:&#65533;J&#65533;&#1412;&#65533;!\&#65533;a&#65533;\`%&#65533;,&#561;K&#65533;+J&#65533;&#65533;&#1380;&#65533;$&#65533;'\z4+&#65533;&#65533;Pc &#65533;$HW&#65533;&#65533;r&#65533;&#65533;=m&#705;l&#65533;&#65533;0
&#65533;o@&#1228;&#65533;&#17680;&#65533;&#65533;&#65533;&#779;V&#65533;&#1257;&#65533;&#65533;p&#65533;&#544;#;z&#65533;j&#65533;&#65533;&#1832;C&#65533;&#65533;i&#65533;,Ih&#65533;-&#65533;E&#65533;&#65533;]ds&#65533;&#65533;GqYa&#65533;&#65533;^Z&#65533;+V&#65533;a&#65533;&#65533;&#65533;&#65533;V&#65533;&#65533;&#65533;/q5v&&#65533;&#65533;#`&#65533;&#65533;&#65533;m&#65533;5f=&#65533;V&#65533;&#65533;&#65533;F&#65533;$&#1632;&#65533;q&#65533;u&#65533;&#65533;&#65533;&#1236;&#65533;&#65533;&#65533;*FH&#65533;%&#65533;&#65533;&#65533;&#65533;Z&#65533;&#65533;&#65533;!&#65533;D1&#65533;&#65533;h&#65533;&#272;&#65533;9)&#65533;GT&#29455;&#65533;&#363;{1rS&#65533;M&#65533;&#65533;P&#65533;0&#65533;&#65533;q&#65533;&#65533;&#65533;&#65533;&#65533;&#65533;h&#65533;&#65533;h&#65533;&#65533;&#65533;&#65533;6N`&#65533;&#65533;$U*&#65533;Z&#65533;48&#65533;1&#65533;&#65533;&#65533;\&#65533;.+&#65533;&#65533; y
[) &#65533;T&#65533;&#335;E{N&#65533;&#65533;n&#65533;&#1399;}to&#65533;"8&#65533;n&#65533;&#9458;&#65533;I&#975;&#65533;&#65533;Y	&#65533;.b&#65533;&#65533;&#65533;l|L?l&#65533;&#65533;+&#65533;Vf&#65533;&#65533;&#65533;&#65533;%N&#65533;&#65533;&#65533;&#65533;g&#65533;&#65533;&#65533;&#65533;q}&#65533;&#65533;S7&#65533;~&#65533;t]HH!_&#65533;q7j&#65533;7&#65533;e&#65533;`"&#65533;Y$&#1266;3&#65533;&#65533;E&#65533;&#65533;&#65533;G&#65533;&#65533;nm&#65533;&#65533;&#65533;'yz0&#65533;&#65533;T&#65533;&#1970;&#65533;&#65533;$&#65533;"&#65533;k&#65533;&#65533;0&#65533;
&#65533;b&#65533;&#65533;I&#450;&#65533;HMv&#65533;&#65533;&#65533;&#65533;&#65533;!&#24838;&#65533;&#65533;ZW&#65533;&#65533;&#65533;&#65533;fl&#65533;&#65533;&#65533;6G&#65533;&#65533;qEW\A&#65533;&&#65533;'s&#65533; F&#65533;&#65533;9q%&#65533;&#65533;&#65533;&#65533;&#65533;&#65533;&#65533;$&#65533;B&#65533;A&#65533;&#65533;&#65533;.|p3&#65533; &#65533;B&#213;Z&#65533;0&#65533;&#65533;&#65533;&#65533;2&#65533;&#65533;P&#65533;&#65533;&#65533;S&#65533;6&#65533;&#65533;&#65533; '&#65533;WB&#65533;&#65533;&#65533;&#65533;&#65533;&#65533;>&#65533;&#65533;t&#712;&#65533;
,zX&#65533;&#65533;4&#65533; &#65533;CC5E&#65533;&#65533;&#65533; &#65533;[C<&#65533;oP&#65533;&#65533;&#65533;B&#65533;7&#65533;q &#65533;<@%&#65533;&#65533;C&#65533;&#65533;O&#65533;G&#65533;A\P&#65533;?&#333;%1&#65533;&#65533;#GR&#65533;A&#65533;y&#65533;,!&#65533;&#65533;&#65533;i&#65533;; &#1458;&#65533;&#65533;X&#65533;"n&#65533;&#65533;&#65533;"&#65533;H&#65533;&#65533;aZ&#65533;K&R&#65533;&#65533;H&#65533;&#65533;&#65533;&#65533;VB&#65533;GF&#65533;-&#65533; &#65533;&#65533;&#65533;'&#65533;&#65533;&#65533;j&#65533;@#+(&#65533;FP&#65533;$&#65533;&#65533;&#65533;`&#65533;&#65533;n&#65533;d&#65533;&#65533;Ct&#65533;1&#65533;LP|%9&#1495;&#65533;D&#65533;I&#65533;~&#65533;&#65533;I&#65533; &#65533;T&#65533;I&#65533;&#796;
@W&#65533;	&#65533;`6(&#65533;1r&#65533;Q$&#65533;Hxs&#65533;e/&#1061;&#65533;g3&#65533;&#65533;=&#65533;&#65533;^&#65533;&#65533;0%D&#65533;&#65533;&#65533;w6X&#65533;&#65533;V
&#65533;y&#65533; &#65533;&#65533;&F&#65533;&#65533;3&#65533;Ne&#65533;H&#65533;&#65533;&#65533;U&#65533;2&#1099;&#65533;I&#65533;E&#65533;i&#65533;,&#65533;&#65533;&#65533;&#65533;t&#65533;C&#65533;&#65533;ho &#65533;&#65533;7&#65533;&#65533;&#1177;&#768;(*A&&#65533;&#65533; &#65533;r&#65533;&#65533;(&#65533;T&#65533;&#1369;&#65533;+AcA&#65533;&#65533;m&#65533; .]C&#65533;8&#65533;&#65533;&#65533;&#17620;&#65533;0aI&#65533;P&#65533;x&#65533;br	&#65533;&#65533;p&#65533;&#65533;L5&#65533;&#65533;7&#65533;!&#65533;X&#65533;/&#65533;&#65533;&#65533;!&#65533;&#65533;&#65533;&#65533; &#65533;:&#65533;0&#65533;x&#65533;&#65533;b&#65533; /,,&#65533;	&#65533;&#65533;&#65533;(&#65533;u&#65533;&#65533;&#65533;Ii&#65533;&#65533;&#501;$Q&#65533;&#65533;*&#65533;&#65533;Xw&#65533;U&#65533;Z&#65533;&#65533;&#1528;&#65533;&#65533;&#65533;#h&#65533;&#65533;H&#65533;&#65533;&#65533;,&#65533;v&#65533;&#65533;b&#65533;W&#65533;&#65533;&#65533;&#65533;&#65533;&#65533;j0&#65533;&#65533;&#65533;&#65533;<m`&#65533;8An&#65533;+&#65533;K&#65533;&#65533;9&#65533;K"D&#65533;)}&#65533;Ju&#65533;z&#65533;U&&#65533;&#65533;&#65533;LR\&#65533;V&#439;%yi!&#138;U&#65533;k,&#65533;-Iq%&#65533;&#65533;a&#652;B&#65533;s&#65533;H&#65533;jb&#65533;vy&#65533;&#65533;2&#65533;&#1615;z2!&#65533;z=V&#65533;&#65533;&#65533;J&#65533;	&#65533;pH&#65533;&#65533;D&#65533;RM &#65533;=&#65533;t&#65533;bI&#1099;9&#65533;&#65533;&#65533;W&#65533;&#65533;&#1559;2iqk&#65533;&#1763;&#65533;04L&#65533;&#65533;&#512;K"&#65533;&#65533;&#65533;#Q&#65533;*&#65533;+&#65533;&#65533;&#1818;&#65533;&#65533;!d&#65533;r&#65533;&#65533;&#65533;w&#65533;|&#65533;C&#65533;Mb&#65533;&#65533;&#65533;&#65533; &#65533;&#65533;AI&#65533;&#65533;7&#65533;&#65533;dh&#65533;?LP&#65533;&#713;#H&#65533;Z&#65533;&#65533;&#65533;&#65533;o+&#65533;Hq&#65533;&#65533;&#65533;@&#65533;5&&#65533;&#49800;M&#65533;&#65533;&#65533;9OH&#65533;&#65533;a&#65533;4&#1824;*q&#65533;<&#65533;['1u&#65533;X&#65533;o&#65533;S&#65533;&#65533;&#65533;S&#65533;&#1839;&#65533;I&#65533;&#65533;&#65533;Bp`&#65533;$y&#65533;&#65533;bV&#65533;(&#65533;l@&#65533;&#65533;>&#65533; `v&#65533;C&#65533;&#65533;&#65533;+&#65533;&#65533;s&#65533;&#65533;&#388;&#1048;&#65533;,&#65533;tLh\&#1410;&#65533;&#65533;&#65533;YF&#565;+&#1272;(V[&#65533;&#65533;1d&#65533;0jn&#65533;D&#65533;9&#65533;&#65533;&#65533;f&#65533;j&#65533;&#65533;&#65533;*Ly&#65533;&#65533;&#65533;9&#65533;;&#65533;c&#65533;&#65533;&#65533;&#65533;qf&#65533;&#65533;&#65533;!&#65533;?'`&#65533;,7$&#65533;YmB<&#65533;lOE&#65533;&&#65533;4P&#65533;&#65533;&#65533;R&#65533;&#65533;&#65533;sD&#65533;&#65533; &#65533;&#65533;&#65533;F4&#65533;p&#65533;3@&#65533;2_&#65533;N&#65533;&#65533;&#65533;&#65533;&#65533;%  &#65533;s&#65533;C&#65533;Vqt&#65533;&#65533;B&#65533;&#65533;&#1540;
&#65533;&#65533;4L"&#65533;&#65533;&#65533;.t&#65533;)&#65533;!&#65533;&#65533;n!&#65533;&#65533;(CZ&#65533;&#65533;&#429;\&#65533;&#65533;Q&#65533;d&#65533;&#65533;M&#65533;*^`N]&#65533;&#65533;&#65533;&#65533;&#65533;'z&#65533;&#771;&#65533;&#65533;&#65533;&#65533;&#65533;+?`&#65533;&#65533;TRS&#65533;&D*p&#65533;l&#65533;$&#65533;r&#65533;L&#65533;&#65533;#&#65533;&#65533; `9&#65533;&#65533;&#65533;D!
&#65533;0&#65533;	&#65533;&#65533;0@&#65533;&#65533;'}&#65533;M_&#65533;E&#65533;v	9`}&#65533;]&#65533;z&#65533;&#65533;^&#65533;&#65533;&#65533;&#784;&#65533;%&#65533;&#65533;&#65533;&&#65533;:&#1915;&#65533;k&#65533;&#65533;&#65533;&#65533;-&#65533;C&#65533;&#65533;&#65533;S&#65533;&#65533;&#65533;H&#65533;&#65533;&#65533;&#65533;@&#1353;&#65533;&#65533;&#65533;&#53233;&#65533;AI^#F$>&#65533;&#65533;&#65533;&#65533;&#65533;*L&#65533;?&#65533;x&#65533;&#65533;&#65533;&#65533;Ay&#65533;c&#65533; x&#65533;&#65533;&#65533;=3qz&#65533;&#65533;_&#65533;&#65533;O&#65533;}&#65533;&#65533;&#65533;@@&#65533;&#65533;Y&#65533;0@&#65533;&#36634;&#65533;&#65533;3 &#65533;hX9 &#65533;:X&#65533;6&#65533;&#65533;w#&#65533;&#65533;&#65533;	&#1213;I[&#65533;&#65533;x&#65533;S+&#65533;&#65533;&#65533;&#65533;&#65533; !&#65533;8&#65533;&#65533;&#65533;&#65533;S&#65533;&#65533;&#65533;{[b&#65533;&#37552;J{$&#65533;&#65533;0&#65533;&#65533;X3&#65533;&#65533;*&#65533;&#65533;J&#65533;&#664;X&#65533;  p&#65533;&#65533;&#65533;<%&#1599;&#1131;&#65533;&#65533;&#65533;?&&#65533;?*&#65533;&#65533;8&#65533;&#65533;&#65533;&#193;&#65533;&#65533;CICI&#65533;&#65533;k UHC5T2C&#65533;Qx&#65533;/lL&#65533;&#65533;9&#65533;;&#65533;h=lZ&#65533;&#65533;+@>Z&#65533;(4=%P@t@&#65533;&#65533;5 &#65533;&#65533;1&#65533;&#65533;&#65533;)&#65533;" A&#65533;&#65533;&#65533;&#65533;&#65533;&#65533;;<&#65533;&#65533;(&#65533;e;>&#65533;&#65533;&#65533;&#65533;1&#65533;K1C&#65533;&#65533;&#65533;s&#65533;&#65533;&#65533;pD&#65533;9a&#724;&#65533;&#65533;3&#65533;&#65533;&#65533;X &#65533;&#65533;i&#65533;&#65533;s&#65533;&#65533;?*&#65533;B,&#65533;&#162;k&#65533;7&#65533;U`&#65533;&#65533; }&#65533;&#65533;Fl&#65533;Fm&#65533;Fl&#65533; &#65533;&#65533;nGq&#65533;kD }&#65533; h xA$Fw&#65533;0X&#65533;(&#65533;3&#65533;&#65533;*&#65533;Ud&#65533;&#65533;n&#65533;&#65533;KD5$&#65533;Uh&#65533;&#65533;r&#65533;&#65533;&#65533;&#65533;70*&#65533;&#65533;&#65533;&#65533;x&#65533;?:&#65533;&#65533;&#65533;&#65533;&#65533;&#65533;&#65533;&#65533;pP&#65533;&#65533;e&#65533;3	aq&#65533;?&#65533;?uR&#65533;:&#65533;<_F$&#65533;&#65533;w$&#65533;0&#65533;B-l&#65533;&#65533; &#65533;F&#65533;&#723;7 G&#65533;&#65533;Iq&#65533;F&#65533;&#65533;p&#65533;I&#65533;&#65533;&#65533;Gy&#65533;td 6,&#65533;/&#65533;&#65533;&#65533;8&#65533;&#65533;)&#65533;&#65533;&#65533;&#1343;0&#65533;y&#65533;&#65533;G&#65533;G&#65533;&#65533;&#65533;P@&#65533;B&#65533;&#65533;&#39542;&#65533;&#263;`&#65533;|&#65533;&#65533;&#65533;&#754;>&#65533;&#65533;&#65533; &#65533;&#65533;&#65533;(WpX&#65533;&#336;&#65533;W&#65533;E&#65533;5Q&#65533;&#65533;&#1303;&#65533;e&#65533;&#65533;*`&#65533;5( %&#65533;&#65533;x -&#65533;&#153;&#65533;Fk&#65533;&#603;&#65533;&#65533;_J&#65533;&#65533;I&#65533;&#65533;&#65533;&#65533;&#65533;L&#65533;&#65533;&#418;&#65533;L8J&#65533;&#65533;dJ&#65533;<&#65533;@&#65533;&#65533;&#65533;&#65533;&#65533;Lx&#65533;&#65533;p&#65533;&#65533;(A&#65533;*K&#65533;#&#65533;&#65533;&#65533;!&#65533;&#65533;)&#65533;&#65533;(&#65533;&#65533;&#65533;&#65533;D&#65533;H&#669;&#65533; &#65533;&#1062;h+&#65533;8&#65533;` &#65533;D&#65533;&#65533;Y`Mb|I /&#65533;x&#65533;&#65533;&#65533;&#65533;k&#65533;&#65533;&#1209;L&#65533;LO&#65533;&#65533;D&#65533;L&#65533;&#65533;&#65533;|&#65533;p&#65533;}PG&#65533;DM&#1404;&#65533;&#65533;sM&#65533;$&#65533;&#65533;&#65533;@&#65533;&#65533;;U&#751;&#65533;` z&#65533;&#65533;x&#65533;&#65533;UT&#65533;&#65533;&#65533;K&#65533;&#65533;&#65533;&#65533;&#65533;`&#65533;&#65533;&#65533;>~&#65533;&#856;&#65533;.'B&#65533;&#65533;N&#1251;+&#65533;&#65533;&#65533;&#65533;&#65533;G&#65533;&#65533;&#65533;\Q&#65533;dO&#65533;tO%&#65533;&#65533;&#65533;Q&#65533;&#65533;O( x&#65533;r@M( 0&#65533; &#65533;&#65533;&#65533;&#65533;&#707;&#65533;&#65533;z&#65533;HZr&#65533;B&#1568;&#65533;&#65533;N&#65533;&#65533;H&#65533;&#65533;&#65533;h &#65533;	H	&#65533;&#65533;BK&#65533;&#65533;4  _4&#65533;$&#65533;&#65533;&#65533;&#65533;%=x&#65533;&#65533;&#257;&#65533;I&#65533;&#65533;&#65533;&#65533;S&#65533;&#65533;F?&#65533;QR&#65533;&#65533;@&#65533;L %&#65533;X&#65533;30&#1197;8 &#65533;&#65533;7&#65533;&#65533;&#65533;&#65533;Rkb&R&#65533;2u&#65533;%&#65533;&#65533;&#65533;	&#65533;R&#65533;D&#65533;&#65533;&#65533;&#65533;&&#65533;h&#65533;O`&#65533;&#65533;65&#65533;7&#65533;%&#65533; &#65533;B&#65533;I&#65533;&#65533;&#65533;Ur&#65533;Qp" &#65533;&#65533;k|BV&#65533;<&#65533;&#65533;&#65533;&#65533;R&#65533;&#65533;&#65533;&#65533;&#65533;&#65533;
)5&#65533;-&#65533;g &#65533;RM&#65533;&#65533;&#65533;&#65533;&#17417;&#65533;&#341; 6F&#65533;&#520;/&#728; &#65533;&#65533;\&#65533;&#65533;&#65533;&#65533;:&#65533;%&#65533; b-V\u&#65533;y&#65533;F^e&#65533;_Va&#65533;&#1501;|&#65533;B&#65533; h&#65533;&#65533;`B:&#65533;0 &#65533;&#65533;!P0Q&#65533;&#65533;&#65533;&#65533;>&#65533;&#65533;&#65533;&#65533;y&#65533;/r&#65533;Ca&#65533;&#65533;&#65533;&#65533;&#65533;2&#65533;&#65533;&#1065;H&#65533;
8&#65533;&#65533;&#65533;?&#65533;;m &#65533;W&#65533;&#65533;Wy&#65533;WA&#65533;>&#65533;Y&#65533;&#65533;}&#65533;&#65533;~&#65533;&#65533;q&#65533;QlD (&#65533;&#65533;=&#65533;&#65533;S8 &#65533;"'}&#1582; B&#65533;(&#65533;(&#65533;9&#65533;&#65533;]&#65533;
&#65533;V&#65533;&#553;&#65533;h&#65533;&#65533;&#65533;&#1301; &#65533;8&#65533;&#65533;?d&#65533;&#65533;`&#65533;m&#65533;&#1618;D &#65533;&#65533;YR*&#65533;&#65533;&#65533;F&#65533;J&#65533;&#65533;&#1656;&#65533;F&#65533;G}X&#65533;&#65533;=Z&#65533;&#1885;&#65533;&#40059;L&#65533;'|&#65533;&#65533;=&#65533;a&#65533;&#65533;&#65533;&#65533;&#65533;YP&#65533;X)&#65533;X&#1810;  &#65533;[&#65533;&#65533;&#65533;&#65533;&#65533;&#505;&#65533;&#65533;&#65533;&#65533;&#65533;G&#65533;-]_&#65533;&#65533;A&#65533;[nX&#65533;D Uh&#65533;&#383;&#65533;&#65533;L!&#1796;&#65533;&#65533;&#65533;&#65533;&#65533; &#65533;&#65533;&#65533;*\&#65533;48&#65533;@&#59980;-&#1595;&#65533;=&08|&#65533;&#65533;h&#65533;&#1187;&#65533;0&#65533;&#65533;&#65533;I&#65533;=&#1910;M&#65533;&#65533;T&#65533;&#65533;[&#65533;&#887;MO(@&#65533;&#65533;&#1251;&#65533;MP&#65533;&#65533;3&#65533;h/!$&#65533;E&#65533;>&#65533;&#65533;&#65533;X&#65533;&#65533;,&#65533;&#65533;&#65533;&#65533;	 &#65533; &#65533;&#65533;&#65533;^IP&#65533;&#65533;&#65533;&#65533;&#65533;&#65533;F&#65533;&#65533;<Q&#1912;-&#65533;xu]>&#65533;&#65533;&#65533;&#65533;&#65533;&#65533;=%X &#65533;
&#65533;}&#65533;&#65533;&#65533;%&#65533;&#65533;&#65533;4.&#65533;\^&#65533;&#65533;(&#65533;&#564;.(&#65533;&#65533;&#65533;3&#65533;^x&#65533;&#65533;^&#65533;&#65533;&#65533;`>&#65533;&#3485;[&#65533;&#65533;&#65533;&#65533;&#65533;_e 8&#1243;R&#65533;H&#65533;&#753;&#360;&#65533;&#65533;(.&#65533;C$&#65533;&#1561;@/&#65533;#&#65533;&#1560;&#65533;&#65533; &#65533;0&#65533; &#65533;&#65533;&#65533;$&#65533;"&#65533;&#65533;lY$&#65533;Yo<&#65533;X&#65533;&#65533;}&#65533;"&#65533;(&#65533;Sh*&&#65533;i( H&#65533;&#65533;|&#65533;%5&#65533;&#65533;&#283;&#65533;&#65533;X&&#65533;&#65533;&#65533;&#65533;T&#65533;(&#65533;0&#65533;&#65533;7&#65533;S9~&#65533;z'&#65533;Y&#65533;&#65533;W:n&#65533;?dR&#65533;&#65533;@&#65533;B=%( )"&#65533;&#65533;K,&#65533;&#65533;s&#65533;&#65533;	&#65533;&#65533;&#65533;5&#65533;&#65533;&#65533;P9(=(&#65533;-&#65533;P&#65533;`=H&#65533;% &#65533;dN&#65533;S&#65533;W&#65533;&#65533;&#65533;T&#65533;W&#65533;&#65533;&#65533;&#65533;D&#65533;h8U&#65533;\&z&#65533;>d&#65533;&#65533;`&#65533;&#65533;&#65533;&#65533;&#65533;&#65533;&#65533;!&#65533;e.&#65533;G&#65533;&#65533;X }&&#65533; (eS&#65533;I&#1261;[
.&#65533;%&#65533;Ike'&#65533;f]E&#65533;`&#65533; X Z$&#65533;&#65533;fF&#65533;&#65533;	H&#65533;[&#65533;&#65533;&#65533;A&#65533;&#65533;&#65533;&#65533;f`&#65533;&#65533;&#65533;&#323;7@&#65533;h&#65533;^'x&#65533;&#65533;Ei&#65533;Uh&#65533; h&#65533;% &#65533;&#65533; &#65533;V<h&#65533;E (&#65533;&#21687;&#65533; &#65533;-6&#65533;MtM&#65533;&#1091;&#65533;&#1529;&#65533;&#65533;]&#65533;&#65533;&#65533; P&#65533;&#65533;&#65533;&#65533;ymf&#65533;|f&#65533;&#65533;`&#65533;>&#65533;&#65533;&#65533;0&#65533;&#65533;D&#65533;
&#65533;Kn&#65533;y&#65533;&#65533;&#43015;M&#65533;0Pi&#65533;I&#65533;^e&#65533;N[&#65533;&&#65533;z&#65533;&#65533;|&#65533;&#65533;~^&#65533;&#65533;&#65533;&#65533;&#65533;{m&#65533;Nd&#65533;&#65533;1/&#65533;U{!&#65533;&#65533;g&#65533;(`&#65533;x&#65533;&#1514;& &#65533;&#65533;?&#65533;i]Ui&#65533;v&#65533;{&#65533;&#65533;&#65533;&#65533;g&#65533;&#65533;	&#65533;._&#65533; L&#65533;1 &&#65533;(K&#65533;&#65533;E&#65533;y&#65533;&#65533;hUI&#65533;&#65533;K)&#65533;	m&#65533;&#65533;`&#65533;&&#1452;&#65533;&#65533;^no&#65533;&#65533;&#65533;&#65533;&#65533;&#65533;&#65533;".&#65533;
&#65533;&#65533;N&#65533;W&#65533;&#1427;&#65533;&#65533;&#65533;]P&#65533;n&#65533;XXn&#65533;.l&#65533;&#65533;&#65533;Kh&#65533;vi@&#65533;&#65533;&#65533;xZI&#65533;K&#20744;Y&#65533;4&#65533;S!+&#65533;  *0&#65533;&#1182;W<&#65533;&#28854;&#65533;&#65533;&#65533;&#65533;>m&#65533;n&#65533;	&#65533;&#65533;Gxh&#65533;V&#65533;&#65533;X&#230724;o&#65533;&#65533;&#65533;Hr,&#65533;&#65533;&#65533;&#65533;1&#65533;p&#65533;A&#65533; &#65533;%&#65533;&#65533;&#65533;&#65533;G&#65533;&#65533;,&#65533;%&#65533;g&#65533;&#65533;U&#65533;&#65533;&#65533;q!'V&#65533;&#65533;&#65533;&#65533;0&#65533;>#F&#65533;&#65533;&#65533;PG&#65533;&#65533;4&#65533;&#65533;a&#65533;&#65533;&#65533;K&#65533;  &#65533;{F&#65533;&#65533;!g&#65533;&#65533;&#65533;&#816;&#65533;0?&#65533;&#65533;{&#1351;0&#65533;&#65533;)&#65533;&#65533;;&#65533;uA&#65533;x&#4942;&#65533;&#1429;&#65533;k%&#65533; 4&#65533;sbm&#65533;&#65533;sAO<&#65533;&#65533; P&#65533;, q}&#65533;&#65533;s&#65533;$/&#65533;s&#65533;&#65533;&#65533;<gID&#65533;&#65533;A&#65533;t=&#65533;&#1993;% qMu&#65533;&#65533;C?&#65533;D&#65533;&#65533;Z&#65533;x)j&#65533;x&#65533;&#65533;&#65533;&#65533;+&#65533;J&#65533;v&#65533;&#65533;u]&#65533;&#65533;G&#65533;g&#1224; &#65533;uaJI &#65533;)P &#65533;;r&#65533; &#65533;&#65533;&#65533;&#65533;&#65533;&#65533;&#65533;&#65533;&#65533;&#65533;d*&#65533;&#1123;@&#65533;a&#65533;v'&#65533;&#65533;2&#65533;%&#65533;&#65533;n/wn&#65533;X&#65533;)8&#65533;d?&#65533;L&#65533;&#65533;&#65533;&#65533;&#65533;(&#65533;j=	@v&#65533;&#65533;0w~&#65533;&#65533;7&#65533;&#65533;&#65533;ni &#65533;~7w&#65533;&#65533;&#65533; H&#65533;&&#65533;v e&#65533;s&#65533;&#65533;:(>YO&#65533;&#65533;~&#65533;&#65533;&#65533;V&#65533;&#65533;k	&#65533;	&#65533;&#65533;;d.&#65533;r&#65533;7p&#65533;&#65533; &#65533;'&#65533;ag @`W&#65533;&#65533;#&#65533;&#65533;o&#65533;&#65533;&#65533;T&#65533;&#65533;(&#65533;&#65533;&#65533;&#65533;I&#62092;&#65533;x&#65533;g&#65533;(=%&#65533;dPgy&#65533;_&#65533;&#65533;d&#65533; k&#65533;&#65533;zhw&#65533;&#65533;7&#65533;&#65533;&#65533; 1N&#65533;K&#65533;	&#65533;&#65533;	&#65533;z&#65533;O &#65533;$&#65533;)p&#65533;gz&#65533;o{&#65533;&#65533;e&#1275;&#65533; &#65533;&#65533;&#65533;&#65533;w&#65533;&#65533;&#65533;Y&#65533;&#1050230;&#65533;&#65533;j&#65533;&#65533; &#65533;&#65533;&#65533;&#65533;&#65533;7zhnw{&#527;|&#65533;&#65533;&#65533;&#65533;&#65533;&#65533;&#65533;&#65533;&#65533;&#61947;&#65533;&#65533;&#65533;8~Mi&#65533;&#65533;F&#65533;&#65533;	z'|&#65533;&#65533;&#65533;~&#65533;&#65533;?&#65533;@ Qx|&#623;}&#65533;G<&#65533;b&#65533;O&#65533;&#1219;&#65533;&#65533;y&#1463;{&#65533;G&#65533;@
}5&#65533;&#65533;5p&#65533;&#798;
SM&#65533;Y&#65533;&#65533;s{~&#65533;&#65533; 0&#65533;/&#65533;@&#65533;&#65533;h&#65533;&#65533;&#65533;}&#65533;g&#65533;&#65533;&#65533;&#65533;&#65533;/=kH &#65533;|&#65533;&#65533;&#65533;&#65533;&#65533;1&#65533; 1&#65533;0W&#65533;@&#65533;&#65533;xd&#65533;&#65533;&#65533;&#65533;& &#65533;#
&#65533;(h&#65533;`&#65533;8$Y&#65533;&#65533;&#65533;!&#264;'R&#65533;h&#65533;"&#396;7r&#65533;&#65533;&#65533;#&#528;"Gj&#65533;&#224;&#65533;@W&#545;&#65533;H&#65533;~2g&#1196;&#65533;&#65533;@&#65533;&#65533;v&#65533;&#50758;&#65533;$&#65533;&#65533;3fM&#996;J&#65533;.0&#65533;&#65533;&#65533;R&#65533;2e`tL&#65533;I]8&#65533;J&#65533;&#65533;%&#65533;,[V&#65533;&#65533;SX&#65533;!&#65533;&#65533;&#65533;$&#65533;&#1197;k&#65533;.&#1980;z&#65533;l&#65533;&#65533;&#65533;ux&#65533;&#65533;,&#65533;8&#65533;&#65533;U&#65533;&#65533;FY&#65533;&#65533;&#65533;2	 L&#65533;Z&#65533;&#65533;&#65533;j&#65533;`u&#65533;&#1113;&#65533;&#65533; d&#65533;&#65533;)!-A&#65533;&#65533;(&#65533; &#65533;&#65533;&#1850;w&#65533;&#65533;&#65533;&#65533;&#65533;8R&#65533;@X&#65533;	1[&#65533;^&#1816;*&#65533;&#65533;7&#65533;v9&#65533;U&#65533;&#65533;L&#1896;&#65533;j=i&#65533;&#65533;L,&#65533;z&#65533;&#65533;&#65533;&#1323;&#65533;3&#65533;"&#65533;&#65533;&#65533;&#65533;&#65533;f&#65533;&#65533;7&#65533;&#65533;&#65533;&#65533;&#65533;w&#65533;_J7&#65533;&#65533;)&#65533;&#65533;&#897;&#65533;P&#65533;\&#65533;&#65533;wL&#65533;1&#65533;&#65533;%E&#65533;&#65533;E&#65533;&#65533;W&#65533;a+&#65533;&#65533;&#65533;X&#65533;&#65533;O&#65533;)&#1025;5&#65533;&#65533;v8&#65533;v_5&#65533;x#&#65533;&#65533;&#65533;&#65533;2XqC$&#65533;R&#65533;x&#65533;&#65533;Z1H&#65533;0&#65533;m&#65533;f&#65533;)u&#65533;Q/|&#65533;Zf&#65533;B&#65533;bag&#65533;9&#65533;f?&#57680;@&#497168;0&#65533;&#65533;A&#65533;&#65533;8'&#65533;ur&#65533;&#65533;&#65533;&#65533;#&#65533;&#65533;&#65533;rd"&#65533;X&#65533;&#21014;O*&#65533;&#65533; KQyy&#65533;	V&#65533;F&#65533;a&#1864;$&#65533;&(&#65533;eqf&#65533;&#65533;&#65533;&#65533; &#65533;&#65533;p&#65533;i'&#65533;&#65533;&#65533;&#65533;&#65533;- xB &#65533;&#65533; &#65533;&#65533;qX&#65533;&#65533;&I&#65533;j0&#65533;!W5&#65533;&#65533;R&#65533;&#65533;&#65533;Rn<zwjU&#65533;&#65533;&#65533;Z&f&#65533;&#1638;&#65533;&#65533;f&#65533;ykATrB&#65533;&#65533;2`&#65533;&#65533;&#65533;&#65533;ExX&#65533;&#65533;%&#65533;&#65533;&#65533;	=&#65533;9*<9$` &#65533;&#65533;f&#65533;&#65533;eW&#65533;`mRN%&#65533;R4P&#1331;ct1X\&#65533;
&#65533;`a&#65533;/&#65533;3i &#65533;ft&#65533;&#65533;)1n&#65533;-H&#65533;&#697;&#40123;&#65533;&#65533;)&#65533;&#65533;p2&#65533;jk&#65533;Y&#65533;&#65533;&#65533;&#65533;1&#65533;2\&#65533;&#65533;c&#65533;P1O&#65533;J5&#65533;k&#65533;&#65533;<ua&#65533;&#65533;DOuq&#65533;U&#65533;&#1284;{&#65533;&#65533;m&#65533;5&#65533;tO'&#65533;8&#65533;&#65533;r&#65533;&#65533;&#65533;2&#65533;!`A&#65533;&#65533;++<&#65533;H^&#65533;us&#65533;DJ&#1071;&#65533;U&#65533;V&#65533;GI&#65533;&#65533;&#65533;Q&#65533;&#65533;OO6UtM&#65533;t&#1287;&#65533;Ub&#65533;&#65533;&#65533;&#65533;5&#65533;Zs=&#65533;&#65533;z&#65533;DE&#65533;&#65533;&#65533;f&#65533; &#65533;&#65533;4`k&#65533;=&#65533;&#65533;&#65533;z&#65533;
&#65533;&#65533;b&#65533;-&#65533;|St&#1079;&#65533;j~&#65533;&#964;&#65533;&&#65533;&#65533;n0	&#65533;KU&#65533;&#65533;&#65533;&#65533;&#65533;&#65533;&#65533;&#65533;&#65533;+E5&#65533;&#5605;&#65533;{Gx&#65533;&#65533;&#480;+ab&#65533;&#65533;2&#65533;
H&#65533;e&#65533;p&#65533;&#65533;{&#65533;&#65533;&#65533;&#65533;&#65533;(&#65533;&#65533;&#65533;&#65533;&#65533;&#65533;r'	J&#65533;&#65533;&#65533;]&#65533;` @&#65533;Ol&#65533;&#65533;A&#65533;&#65533;&#65533;5k&#65533;`x
A&#65533;(&#65533;&#65533;&&#65533;&#65533;&#65533;tf&#65533;(UFaWj&#65533;&#65533;&#65533;&#65533;=&#65533;]nS%&#65533;!{&#65533;&#65533;&#65533;#&#65533;ok
@_r0&#65533;i&#65533;&#65533;F<"&#65533;&#65533;&#65533;&#65533;&#65533;+D:&#65533;D&#65533;&#65533;)&#65533;epZq&#65533;Q&#65533;E0C&#65533;@;&#65533;&#65533;	U8&#65533;&#65533;0)&#65533;"O&#65533;&#65533;q&#65533;|&#65533;S&#65533;&#65533;&#65533; NdI&#65533;#e&#65533;)t&#65533;&#65533;&#65533;&#65533;&#65533;tE)&#65533;&#65533;&#65533;&#65533;&#65533;"U&#65533;c&#65533;Iz&#65533;&#65533;&#65533;&#65533;&#65533;&#65533;&#65533;`&#65533;+&#65533;N&#65533;h&#65533;MVM&#65533;&#65533; (y(&#65533;@j&#841;p<%&#65533;J&#65533;&#65533;Q&#65533;x%,_&#65533;&#65533;Y&#1202;&#65533;&#65533;&#65533;&#65533;ec&#65533;J9&#65533;&#65533;t"&#65533;CP&#65533;M#&#65533;$2&#580;&#553;t&#65533;(/$&#65533;P&#65533; %k&#65533;)j&#65533;&Q&#65533;&#65533;dr&#65533;&#65533;&#65533;&#65533;&8;&#65533;&#65533;&#65533;U&#65533;pb&#65533;#&#65533;&#65533;.&#65533;&#65533;p{&#65533;A&&#65533;&#65533;y&#1203;&#65533;&#65533;&#65533;&#65533;8&#65533;&#65533;KfY`lT &#65533;&#65533; &#65533;6&#65533;'B&#65533;&#1029;&#65533;+&#65533;&#65533;&#65533;&#65533;&#65533;&#65533;$
&#1569;&#65533;<&#65533;&#65533;4-7&#65533;&#65533; *&#65533;d(HC*R&#65533;:t)K&#1744;hp&#65533;&#65533;d&#65533;Z6&#65533;&#65533;&#65533;&#65533; &#65533;)Ns&#65533;Sd&#65533;Tj&#65533;G5&#65533;B&#65533;&#57611;&#65533;j'&#65533;&#65533;@&#65533;&#65533;&#65533;;}*T&#65533;&#65533;&#65533;&#65533;Vl\1&#65533;*J&#65533;uz&#65533;r+&#65533;(&#65533;*O&#65533;&#65533;&#65533;&#65533;f&#65533;U&#65533;e&#65533;`&#65533;<&#65533; &#65533;N0&#65533;=/p&#65533;&#65533;N=+^&#65533;&#65533;&#65533;1&#418;j[]&#65533;)&#65533;&#65533;&#1306;H}&#65533;h&#65533;&#65533;&#65533;&#60785;&#65533;&#65533;iZ#&#65533;&#1206;&#65533;&#65533;8,&&#65533;&#65533;&#65533;&#65533;&#65533;&#65533;&#65533;`&#65533;cC+Z&#65533;&#65533;&#65533; g(&#65533;\@&#65533;&#65533;&#65533;&#65533;p]Jt&#65533;&#65533;&#933;&#65533;v&#65533;&#65533;&#65533;&#65533;7K&#65533;&#65533;zoB&#65533;&#65533;&#65533;J&#65533;40&#65533;&#65533;&#65533;,&#65533;WG&#65533;&#65533;&#65533;&#11705;&#65533;M&#65533;nyk&#65533;&#65533;.&#65533;,&#65533;&#65533;&#1085;&#65533;m&#65533;+`&#65533;s&#65533;+^&#65533;E&#65533;&#65533; &#65533;W;&#65533;&#185;&#65533;&#65533;&#65533;K,GUr&#65533;&#65533;&#1207;&#65533;$,/&#65533;ZV &#65533;&#65533;G
&#65533;P\&#65533;"&#65533;4&#65533;&#65533;z&#65533;&#65533;W&#65533;&#1955;&#65533;&#65533;`0&#65533;2&#65533;&#65533;c` &#65533;+6&#65533;&#65533;&&#65533;&#65533;0&#65533;&#65533;&#65533;2*&#65533;&#65533;K&#65533;&#65533;&#65533;&#15771;aE%&#65533;&#65533;!~1&#65533;M4b*&#65533;Ta&#65533;	&#65533;Q,&#65533;5&#65533;>&#65533;&#65533;Lfl&#65533;&#65533;&#65533;&#65533;S	&#65533;&#65533;s&#65533;&#65533;&#65533;&#65533;&#65533;&#65533;&#65533;2&#65533;a,ds>&#65533;&#65533;G&#65533;
&#65533;&#65533;&#65533;$&#65533;6&#65533;&#65533;Q&#65533;&#65533;&#65533;;&#65533;&#65533;&#65533;&#65533;:K&#680;TP\&#65533;&#65533;m&#65533;x&#53659;|%x&#65533;v&#65533;o&#65533;&#65533;&#65533;2H&#65533;R[RL&#65533;&#65533;ck&#65533;U&#65533;&#1797;&#65533;&#1849;&#65533;&#65533;--x&#65533;&#65533;@?i&#1173;A2&#65533;&#65533;J&#65533;&#65533;$&#65533;3&#65533;&#65533;Cm&#65533;&#65533;&#65533;2O)sg0cgYQ&#65533;&#65533;&#1819;&#65533;!t&#65533; TH&#65533;&#65533;D&#65533;k&#65533;&#390;&#65533;c&#65533;&#65533; &#49701;&#65533;Z&#65533;&#34553;&#65533;h*(&#65533;@&#65533;ka&#65533;&#65533;&#65533;&#65533;b"&#65533;&#65533;?&#65533;B&#65533;&#65533;&#65533;&#65533;&#65533;<&#65533;&#65533;*[@&#65533; &#65533;&#1101;,X#&#65533;&#65533;~&#65533;S&#65533;@3ms&#65533;&#65533;&#1434;0
&#65533;&#65533;&#65533;BT&#65533;&#65533;VA&#65533;&#65533;&#65533;x( &#65533;&#65533;i`&#65533;&#65533;&#65533;&#65533;&#775;&#65533;&#65533;&#65533;&#65533;l&#65533;W&#65533;A&#65533;&#65533;&#65533;&#65533;n:&#65533;&#65533;g&#65533;r &#65533;R[ZjU&#58138;&#65533;f&#65533;&#65533;"&#65533;&#65533;J&#568;&#65533;M&#65533;&#65533;}&#65533;&#65533;&#65533;<B&#65533;&#65533;&#65533;R&#65533;&#65533;pD&#65533;i&#65533;&#65533;&#65533;=&#1044;&#65533;p&#65533;&#65533;5&#65533;nP&#65533;&#65533;6&#65533;&&#65533;`&#65533;&#65533;&#65533;&#65533;Jq&#65533;q&#65533;ZI&#65533;&#65533;!~[&#65533;J&#65533;0&#65533;&#65533;n\&#65533;&#65533;v&#65533;&#65533;j68&#65533;S&#65533;w&#65533;s{#&#65533;&#5977;&#65533;&#65533;&#65533;&#65533;&#65533;&#65533;&#65533;&#65533;G&#65533;&#65533;&#65533;5^&#65533;&#65533;&#65533;p&#65533;&#65533;#/()$&#65533;O&#65533;&#65533;&#65533;`&#65533;&#65533;&#65533;&#65533;4rH&#65533;&#65533;P&#65533;&#65533;z&#65533;,&#65533;?^&#65533;l9&#65533;&#65533;&#65533;GB&#65533;&#65533;&#65533;&#65533;&#65533;&#65533;;&#65533;%_&#65533;#X&#65533;&#65533;P&#65533;7&#65533;&#65533;&#65533;[&#65533;&#65533;^DV&#65533;&#65533;&#65533;&#65533;&#65533;&#65533;^1&#65533;&#65533;&#65533;&#65533;&#65533;t&#65533;&#65533;'&#65533;7&#65533;-k&#65533;Ub(&#2023;`^&#65533;6&#65533;&#65533;5&#65533;&#65533;&#65533;&#65533;&#65533;&#65533;&#65533;&#65533;&#65533;)z&#800;&#65533;3b &#65533; &#65533;&#65533;&#65533;&#65533;za&#65533;&#65533; &#65533;!|&#65533;?0 &#65533;&#65533;J&#65533;&#65533;&#65533;&#577;)|&#65533; @&#65533;&#65533;_&#65533;) <&#65533;&#65533;&#65533;&#65533;@	&#65533;D&#65533;^&#65533;i&#1609;Y&#65533;&#65533;&#65533;&#65533;F8&#65533;&#65533;X&#65533;&#65533;&#65533;[&#65533;&#65533;H&#65533;a&#65533;\ 0&#65533;&#65533;Z(&#65533;&#65533;&#65533;&#1601;@1PA&#65533;aD&#65533;m	&#65533;D&#65533;=&#65533;	&#65533;&#65533;&#65533;&#65533;&#65533;
rH&#65533;&#646;&#65533;Cn&#65533;S:&#65533;&#65533;&#65533;)@&#65533;&#65533;&#65533;|&#65533;&#65533;F`&#65533;&#65533;&#65533;&#65533;&#65533;&#65533;F&#65533;&#65533;&#65533;-aOL@{!K&#65533; S=&#65533;&#65533;&#65533;
&#65533;&#65533;&#65533; t&#65533;&#65533;	&#65533;&#65533;-^&#65533;}&#65533;s)&#65533;&#65533;&#65533;)&#65533; 8P&#65533;~
&#65533;&#65533;&#65533;&#65533;&#65533;7PA	&#289;i=&#65533;&#1489;&#65533;g&#65533;)&#65533;S&#65533;&#65533;}&#65533;&#65533;E&#65533; &#65533;&#65533;&#65533;Ar&#65533;"6&#65533;&#189;b&#65533;&#65533;&#65533;$&#65533;D&#65533;@&#65533;&#65533;K(&#65533;	&#65533;@`&#65533;&#65533;\ aA&#65533;&#65533;&#65533;PZ&#65533;&#65533;&#65533;&#65533;&#1592;&#65533;&#1683;(&#65533;&#1316;&#65533;]4 &#65533;&#65533;e&#65533;&#65533;&#65533;&#65533;&#65533;&#1929;&#65533;&#65533;&#65533;A&#65533;b-r
&#65533;&#65533;&#65533;P&#65533;&#65533;)(&#65533;/&#65533;&#65533;|&#65533;&#65533;&#65533; &#65533;@1(&#65533;&#65533;	lD&#1921;&#65533;?&#65533;&#65533;&#65533;gD&#65533;&#65533;l
n&#65533;j&#65533;&#65533;E1&#65533;&#65533;&#65533;&#65533;=&#65533;&#65533;&#65533;&#65533;&#65533;&#65533;&#65533;&#65533;@8&#65533;&#65533;'LA"&#65533;c&#65533;&#65533;&#65533;A&#65533; rJ&#65533;&#65533;v&#65533;E&#65533;>&#65533;&#65533;=&#65533;><&#65533;&#65533;&#65533;&#65533;0 A.cB*E&#65533;,&#65533;&#65533;Y6&#65533;E?&#65533;d&#65533;&#65533;	&#65533;E&#65533;&#65533;c8&#65533;8Jt&#65533;'(%&#65533;&#65533;=&#65533;&#65533;;F&#65533;&#65533;5&#65533;F&#65533;V&#65533;&#65533;H&#65533;l&#65533;&#65533;&#65533;&#65533; 8|&#65533;|&#65533;I	4&#65533;&#65533;T&#65533;&#65533;&#65533;&#1025;9&#65533;&rDAZ&#65533;&#65533;T&#65533;6UL&#65533;]&#65533;dN&#65533;7&#65533;&#65533;&#65533;Cp&#65533;I+&#65533;&#65533;Q&#65533;-&#65533;t@&#65533;$&#65533;M&#65533;x&#65533;s&#65533;%G&#65533;&#65533;&#65533;5&#65533; &#65533;&#65533;&#65533;&#65533;&#65533;&#65533;$@&#65533;_ &#65533;&#65533;ZbA &#65533;n&#65533;&#65533;	&#65533;&#65533;4&'&#65533;A&#65533;&#65533;&#65533;&#65533;_&#65533;S&#65533;&#65533;&#65533;&#65533;&#65533;Q&#65533;n&#65533;E]&#65533;&#65533;9&#65533;&#65533;&#65533;mbE&#65533;A&#65533;J&#65533;<&#65533;S
&#65533;&#65533;&#65533;&#65533;&#65533;&#65533;h@&#65533;&#65533;|&#65533;&#65533;:&#65533;&#65533;@&#65533;&#65533;J&#65533;9&#65533;c:&#65533;fgz&&#65533;(&#65533;'&#65533;d&#65533;a&#65533;&#65533;O&#65533;&#65533; &#65533;~&#65533;'&#65533;@]&#65533;MM&#65533;foZ&#65533;&#65533;&#1939;<$&#65533;_e&#65533;]&#65533;&#65533;m^&#65533;&#65533;&#65533;G&#65533;C&#65533;I&#65533;&#65533;&#765;p&#65533;b2&#65533;A&#65533;&#65533;&#65533;A&#65533;&#65533;y&#65533;&#65533;xB&#45120;
x&#65533;`&#65533;L<&#1025;)&#65533;&#65533;v&#65533;&#65533;&#65533;&#65533;x$H&#65533;$Ibx&#131;x&#65533;&#65533;y~&#65533;Y&#65533;&#65533;&#291;&#65533;-k&#65533;&#65533;&#572;P&#65533;)lg hh&#65533;&#65533;eg&#65533;Z&#65533;E&#65533;CPV&#65533;gr&#65533;&#65533;V&#36564;&#65533;&#65533;h&#65533;&#65533;&#65533;[&#65533;
1 &#65533;(V&#65533;b &#65533;$&#65533;H&#65533;=`&#65533;&#65533;[&#65533;v&#65533;}IU^&#65533;Rb&#65533;V&#65533;K&#65533;&#65533;h&#65533;&#936;M|&#65533;R&#65533;&#65533;1&#65533;&#65533;&#65533;&#65533;&#65533;Y&#11808;&#65533;&#612;D&#65533;&#65533;&#65533;&#65533;&#65533;&#131;&#65533;&#65533;ZFru&#1286;P@ih&#1368;J&#65533;M&#65533;Q&#910;?  &#65533;v &#65533;\&#65533;&#65533;P&#65533;=&#65533;&#65533;'&#65533;^ Sygkt 8(@&#65533;Ki&#65533;hV^f&#65533;4&#65533;&#65533;&#65533;v*&#65533;+	Q&#65533;y&#65533;%&#65533;]&6&#65533;&#1628;L&#65533;l&#65533;&#65533;&#65533;
&#65533;&#65533;@2n)P2h&#65533;=&#65533;Ju&#65533;z&#298;TX&#65533;5"&#65533;&#65533;B&#65533;d&#65533;&#65533;aA&#65533;&#65533;&#65533;&#65533;&#65533;&#1357;&#65533;&#65533;@&#65533;&#65533;&#65533;&#65533;&#65533;&#65533;|&#65533;&#65533;&#65533;&#65533;&#65533;&#65533;)&#65533;&#65533;l1&#65533; &#518;&#65533;&#526;l&#65533;&#65533;))&#65533;&#65533;&#65533;&#65533;+&#65533;L&#65533;&#65533;&#65533;zB&#65533;&#1930;&#65533;&#65533;&#1291;v*2&#65533;&#65533;> &#65533;[&#65533;&#65533;&#65533;&#65533;+ov&#65533;g&#65533;&#65533;yT&#65533;*YDJd&#65533;&#65533;*4&#49206;n&#65533;&#65533;L&#65533;&#65533;&#65533;K&#65533;X&#65533;&#65533;e[&#65533;&#65533;H&#65533;&#65533;&#1388;&#65533;d*xc5&#65533;k.l&#65533;&#65533;&#65533;M&#65533;&#65533;&#65533;&#65533;D$%@
$]&#32990;&#65533;%&#65533;&#65533;*X$&#65533;
,&#65533;N&#65533;UW&#65533; &#65533;JEQ&#65533;i&#65533;BD	P&#65533;'&#32826;&#65533;B$&#65533;&#65533;] B &#65533;b &#65533;&#65533;&#65533;	< &#1936;&#65533;&#65533;%&#65533;&#1594;&#65533;&#65533;&#65533;&#890;bn&#65533;&#65533;&#65533;&#65533;t&#65533;&#222;@&#65533;&#65533;&#65533;ljbb&#65533;b&#65533;&#65533;&#65533;&#65533;d&#65533;V&#433;&#65533;&#1734;&#65533;&#65533;j&#65533;&#65533;nRfa>m&#65533;2&#65533;&#65533;&#65533;&#65533;&#65533;\&#65533;&#65533;&#614;P&#65533;&#65533;>D&#65533;X&#65533;&#65533;&#65533;$&#65533;&#65533;(&#65533;O&#65533; &#65533;&#65533;&#65533;&#65533;&#65533;&#65533;&#65533;&#65533;&#65533;&#65533;/&#65533;&#65533;&#65533;&#65533;&#65533;&#65533;Lo&#65533;-&#65533;&#65533;&#65533;&#65533;&#65533; &#65533;&#65533;O&#65533;&#65533;&#65533;&#65533;&#65533;&#32988;X.&#65533;
\ &#65533; ],g#:&#65533;^&#27522;Z&#65533;&#65533;S&#65533;&#65533;&#65533;y&#65533;&#65533;&#65533;&#65533;S8#*&#65533;+?D &#65533;&#65533;&#65533;&#901;&#65533;&#65533;K&#65533;&#65533;9&#65533;\&#65533;Cv&#65533;+<&#65533;\&#65533;&#65533; &#65533;&#65533;&#65533;>&#65533;GD&#65533;&#65533;&#65533;<^oHX(n&#65533;&#65533;&#65533;_&#65533;j&#65533; &#57756;&#65533;y&#65533;V+&#65533;&#65533;&#65533;&#65533;&#65533;&#65533;0o&#65533;&#65533;&#65533;z^&#65533;A&#65533;&#65533;D&#1417;(&#65533;C&#65533;&#65533;Gh&#15510;f&#1362;D&#65533;p	0&#65533;&#65533;70X&#65533;&#65533;&#65533;YG&#65533;&#65533;/&#65533;&#65533;]&#65533;&#65533;^x@D @']&#65533; 8&#65533;&#186;&#65533; &#65533;J&#65533;]4&#65533;&#65533;F.&#65533;Qn?qOq&#65533;qo&#65533;mR&#65533;_&#65533;5~&#65533;ou&#65533;p&#65533;qO&#65533;&#65533;&#65533;Jro&#65533;&#65533;&#65533;D&#65533;a](&#65533;A4o$&#65533;&#65533;&#65533;&#65533;rP2O&#65533;&#65533;&#65533;&#65533;&#65533;wPWW|&#65533;''&#65533;&#65533;&#65533;+&#65533;&#65533;&#65533;&#65533;&#347;&#65533;&#65533;Ht&#65533;&#65533;)s-&#65533;pR&#65533;&#65533;&#65533;&#65533;&#65533;w\&#65533;d&#65533;/&#65533;P&#65533;&#65533;0;&#65533;738&#1733;-o[&#65533;&#65533;C&#65533;&#65533;Z&#65533;&#65533;GWA6'&#65533; &#65533;&#65533;b&#65533;s8&#1523;=&#65533;3D&#65533;&#65533;?&#65533;X&#65533;&#65533;&#65533;&#509;&#65533;sR&#65533;a&#65533;A&#65533;3&#65533;s&#65533;=!5&#65533;&#65533;$&#65533;&#65533;
&#65533;6-1BW&#65533;E&#1777;>O&#65533;U#<$&#65533;&#65533;&#65533;J&#65533;&#65533;P&#65533;E&#65533;&#65533;I&#65533;NFo&#65533;$V&#65533;Xq&#65533;&#65533;H[I&#65533;&#65533;M&#65533;4&#65533;&#65533;&#65533;&#65533;&#65533;&#65533;&#65533;&#65533;$&#1495;&#65533;E&#65533;&#65533;t&#65533;&#65533;4N'&#65533;R?&#65533;&#65533;"&#65533;&#65533;&#65533;&#65533;ng&#65533;&#65533;&#65533;&#65533;&#65533;&#65533;Rg&#65533;V&#65533;>&#65533;&#65533;?&#65533;&#65533;uY&#65533;&#65533; &#65533;V&#65533;5Z&#65533;EW?&#65533;N&#65533;4M&#65533;3Y[&#65533;Y&#65533;5]&#65533;uG&#65533;&#65533;PD&#65533;9&#65533;@p&#65533;5&&#885;]&#65533;`&#65533; 4&#65533;&#65533;=&#65533;&#65533;&#65533;&#65533;\&#65533;`7vc&#65533;c DS,&#65533;&#1044;&#65533;*&#65533;bS&#65533;covc[&#65533;ndO&#65533;S&#65533;u_c66g&#65533;&#65533;V{&#65533;d/&#65533;&#65533;$&#65533;eC0ig&#65533;i&#65533;6m'&#65533;j3	&#65533;&#65533;e&#65533;tl{&#65533;vm&#65533;I&#65533;&#65533;&#65533;&#65533;&#65533;2&#1044;T&#65533;vp&#65533;s#4q/&#65533;k&#65533;T&+&#65533;&#65533;MHs?&#65533;v&#65533;st'E&#65533;&#65533;u&#65533;&#65533;&#65533;d&#65533;v&#65533;&#65533;7wwOl&#65533;FtxSf&#65533;&#65533;y&#503;$&#65533;wO[u&#65533;w&#320;|&#65533;7o0}&#65533;#44~&#65533;:&#65533;&#65533;~&#65533;7&#65533;&#65533;&#65533;8i&#65533;&#65533;x&#65533;G&#65533;&#65533;,8&#65533;&#65533;&#65533;Km&#65533;K&#65533;&#65533;&#65533;
&#65533;W&#65533;&#65533;I@e&#65533;&#65533;&#65533;&#65533;&#65533;t&#65533;&#65533;&#65533;St&#65533;Dc5&#65533;&#65533;&#65533;&#65533;&#65533;&#65533;&#65533;K^O&#65533;&#65533; X&#65533;&#65533;.&#65533;&#65533;8&#65533;&#65533;	&#65533;&#65533;j&#504;e&#65533;&#65533;&#65533;&#65533;&#65533;5I&#65533;&#65533;XP&#65533;&#65533;&#65533;8&#65533;&#1992;\\&#65533;{x&#65533;&#65533;T0q&#65533;&#65533;&#65533;$&#65533;*&#65533;1%&#65533;&#65533;&#65533;@&#65533;69&#65533;k!F9&#65533;&#65533;a\&#65533;V0&#65533;&#65533;LE&#65533;x]j&#65533;q&#1970;&#65533;&#433;&#65533;&#65533;&#65533;&#65533;&#65533;O&#65533;&#65533;&#65533;&#65533;b&#756;B^&#65533;&#65533;]R&#65533;Pu\G&#65533; 2w&#65533;&#65533;&#65533;&#52836;[&#543;+&#65533;+&#65533;&#65533;R0&#65533;d&#65533;&#65533;NX&#65533;QP&#65533;&#65533;F&#65533;&#65533;&#65533;#&#65533;a&#65533;O&#65533;&#65533;&#65533;8&#65533;&#65533;&#65533;&#65533;&#65533;&#65533;&#65533;a&#65533;\E4aRX&#65533;3&#65533;	&#65533; &#65533;&#65533;D$&#65533;e$&#65533;:j&#65533;&#65533;&#65533;&#65533;y&#65533;&#65533;&#65533;.&#65533; z\&#65533;&#65533;J)&#65533;*8&#65533;z&#65533;&#65533;&#65533;D&#65533;4&#65533;Dn&#65533;&#65533; &#65533;&#65533;GB$<&#45277;&#65533;&#65533;E?&#65533;&#65533;g&#65533;v&#65533;fU&#65533;q&#65533;Q&#65533;&#65533;A&#65533;#&#65533;&#65533;uA( &#576;$&#65533;&#65533;DH'Jt&#65533;&#65533;-&#65533;&#65533;p&#65533;&#65533;K&#65533;&#65533;&#65533;&#65533;&#65533;+]&#65533;&#1733;0o`0&#65533;&#65533;&#65533;A&#65533;&#65533;N&#65533;u&#65533;F/OE0&#65533;&#65533;&#65533;&#65533;&#65533;&#65533;&#1137;jH &#65533;]\S~&#65533;&#65533;j&#65533;&#65533;&#65533;I&#65533;&#65533;&#65533;&#65533;&#65533;&#65533;b&#65533;$4:g&#65533;&#65533;&#1201;&#65533;&#65533;;&#65533;&#65533;&#65533;&#65533;w&#65533;*&#544;J&#65533;u&#65533;A9m&#65533;<&#65533;&#65533;&#65533;&#65533;&#314;gH&#65533;Q&#65533;&#65533;I&#65533;&#65533;&#65533;&#65533;&#65533;&#65533;5$&#65533;h&#65533;: &#65533;l&#65533;&#65533;&#65533;&#65533;&#65533;&#65533;&#65533;&#65533;&#65533;&#1567;]&#65533;&#65533;E&#544;&#65533;&#1119;&#65533;&#65533;&#373;&#65533;0&#65533;FHo&#65533;GW&#65533;T0&#65533;&#65533;&#65533;&#65533;&#65533;W}&#65533;&#65533;!0&#65533;&#65533;5&#65533;#L\&#65533;Hz&#65533;&#65533;&#65533;$&#65533;|`&#65533;&#65533;&#1649;&#65533;&#1647;e:&#65533; k&#65533;D<yA&#65533;(&#1850;#K&#65533;[&#65533;[36o`&#65533;sy&#65533;&#65533;&#65533;&#65533;/&#65533;&&#65533;&#65533;&#65533;L&#65533;L&#65533;&#65533;&#65533;&#65533;H@&#65533;&#65533;J(&#65533;n&#65533;]/<@j&#65533;>&#65533;@&#65533;7&#65533;Bx&#65533;&#65533;C&#65533;&#65533;&#65533;&#65533;&#65533;=&#65533;I\cU'[&#65533;&#65533;&#65533;i&#65533;&#15873;&#65533;,&#65533;&#65533;&#65533;qre&#65533;H]&#65533;&#65533;&#65533;&#65533;&#65533;&#65533;M&#65533;C	&#65533;@&#65533;
&#65533;&#65533;&#65533;&#1526;&#65533;&#65533;&#65533;&#65533;A&#65533;p!&#65533;0J0&#65533;&#65533;bD$&#65533;&#65533;&#65533;`&#65533;&#65533;)8&#65533;_H&#65533;#I&#65533;,9&#65533;*&#65533;+I;&#65533;&#65533;&#65533;3E&#65533;&#65533;I&#65533;&#65533;&#65533;:k&#65533;&#65533;9&#65533;99M>8(&#65533;cR&#65533;K&#65533;6u&#65533;&#65533;&#65533;f&#65533;`D&#65533;DFx$v&#65533;&#65533;&#65533;lX&#65533;c&#598;5&#65533;&#65533;U&#65533;!H&#65533;`&#65533;-&#65533;&#65533;{o^&#65533;d&#65533;H&#65533;&#65533;&#65533;`o&#65533;H5&#65533;*F%&#65533;N4&#65533;$q&#65533;G&#65533;z &#65533;(&#1120;*3&#65533;&#65533; &#65533;&#65533;	&#65533;M&#65533;>P&#65533;&#65533;&#65533;uF2	&#65533; uH&#65533;&#65533;B&#65533;}wT	&#65533;DF&#65533;7~\&#65533;&#65533;<zD&#65533;&#65533;7x&#65533;&#65533;&#2133;8r&#65533;&#1785;Gl &#65533;9F3&#65533;&#65533;5&#65533;pDB&#65533;M&#65533;(&#65533;&#65533;&#65533;&#65533;&#65533;&8X!6&#65533;&#65533;&#65533;g&#65533;&#65533;5,?&#65533;l&#65533;i&#65533; M&#65533; (&#65533;b&#65533;&#65533;&#65533;&#65533;|p&#65533;&#65533;r&#65533;O!@Jh&#65533;&#65533;&#65533;4&#1840;&#65533;&#65533;&#65533;K,&#65533;&#65533;`&#65533;&#65533;&#65533;h&#65533;&#65533;&#65533;&#65533;B&#65533;6|F&#65533;&#65533;&#65533;"&#65533;&#65533;I&#65533;&#65533;&#65533;&#65533;3@&#65533;3r@#xr0C&#65533;#&#65533;k&#702; &#65533;3&#65533;&#65533;&#65533;R&#65533; &#65533;&#65533;a&#65533;y`&#640;J&#65533;&#65533;@&#65533;&#65533;&#65533;&#65533;0&#65533;&#65533;&#65533; &#65533;X&#65533;&#65533;&#65533;b\S,}<&#65533;A&#65533;0|&#65533;"&#65533;`&#65533;&#65533;&#65533;&#65533;<"&#65533;!(|&#65533;:&#65533;b&#65533;&#1084;&#65533;&#65533;&#65533;&#65533;S&#65533;&#65533;4x&#65533;&#65533;&#1746;\2&#65533;&#65533;&#65533;&#65533;&#65533;&#65533;f4&]y	&#65533;	:&#65533;&#65533;&#65533;1&#65533;&#65533;&#65533;FU}P&#65533;&#65533;:&#65533;.&#65533;@d`&#545;B7&#291;I&#65533;&#65533;0&#65533;{&#65533;!&#65533;0&#65533;&#65533; }&#65533;p&#65533;&#65533;5m&#65533;&#65533; &#65533;&#1130;B&#65533;s&#65533;l'&#65533;4&#65533;.RJ&#65533;&#65533;&#65533;\!A &#65533;&&&#65533;&#65533;J_@&#65533;Ti&#726;^%!&#65533;`&#65533;YeKP&#322;&#65533;&#65533;&#65533;UZ&#65533;A&#65533;&#65533;@&#65533;&#65533;h&#65533;_&#1259;w=	&#65533;&#65533;&#65533;&#771;z8
x&#65533;&#65533;&#65533;a&#65533;&#65533; &#65533;&#65533;&#65533;k!&#65533;&#65533;>n&#65533;&#65533;'&#65533;2&#65533;2	d#@V`bE&#65533;V&#65533;5nj&#65533;TO&#65533;{&#65533;&#65533;&#65533;N&#65533;!&#65533;$Q&#65533;&#65533;a&#65533;&#65533;$iNP8&#65533;{:P&#65533;N&#65533;m&#65533;&#65533;|;&#65533;'i&#65533;&#65533;&#65533;AcI&#65533;&#2126;&#65533;&#1191;J&#65533;&#65533;9&#65533;&#65533; F&#65533;s[nYV&#65533;(;&#65533;I7gr&#65533;&#65533;]d&&#65533;]&#65533;&#65533;&#65533;&#65533;&#661;j&#65533;GNZ&#65533;X&#65533;@``&#65533;L/A&#65533;&#65533;S/&#65533;t&#65533;q&#65533;d&#65533;:c&#65533;`"&#65533;&#65533;&#65533;&#65533;&#65533;&#65533;|&#65533;&#65533;&#65533;1Bg&#65533;&#65533;J&#65533;&#65533;mx>j&#65533;&#65533;&#65533;&#65533;z&#65533;g&#65533;$akd?&#65533;&#65533;&#65533;+&#65533;&#65533;&#65533;&#65533;z_5&#65533;J&#65533;&#359089;&#65533;q&#65533;qx\&#65533;&#65533;&#65533;&#65533;&#65533;&#65533;&#65533;]	&#65533;&#65533;6'<p
H &#65533;$&#65533;7&#65533;5&#65533;	 L&#65533;&#65533;`&#65533;^&#65533;&#65533;&#65533;#&#65533;@&#65533;&#65533;Lp(!Mlv&#65533;<&#65533;f&#65533;&#65533;&#65533;&#65533;'&#65533;	$r&#65533;&#1724;<X&#65533;&#65533;&#65533;&#65533;G &#65533;2(<9i&#65533;@&#65533;m&#65533;7&#65533;0&#65533;&#65533;&#65533;z&#65533;D&#65533;XcH
z:X&#65533;F&#65533;/K&#65533;#	R8&#65533;O&#65533;D]&#65533;&#65533;&#65533;f`&#65533;&#65533;Ofj&#65533;&#65533;&#65533;?+&#65533;&#65533;)&#65533; &#65533;$0y&#65533;&#65533;&#65533;&#65533; )&#65533;&#65533; B&#65533;&#65533;&#65533;GC&#65533;G
&#65533;9B &#65533;D3t &#65533;9&#65533;&#65533;&#65533;(&#65533;4&#65533;TR&#65533;&#65533;4&#65533;(EAJ&#65533;&#65533;&#65533;D+&#65533;&#65533;&#65533;&#65533;:+&#65533;0W;&#65533;Rf&#65533;&#65533;&#65533;&#65533;&#65533;&#65533;&#952;Q&#65533;&#65533;&#65533;&#65533;.y&#65533;K8b&#65533;J&#65533;&#65533;H&#272;8Y&#65533;&#65533;eX:&#65533;&#65533;$Kr&#65533;&#1110;,&#65533;&#65533;/&#65533;YMk^&#65533;O&&#65533;&#65533;&#65533;&#65533;0b]&#65533;#4&#65533;&#65533;1<ng&#65533;[&	&#65533;Mi
-&#65533;&#65533;&#65533;<&#65533;Y&#65533;mH&#65533;{&#65533;!&#65533;v&#65533;&#65533;&#50465;3&#65533;&#65533;Ew&#65533;&#65533;T&#65533;B&#65533;P&#65533;3@k&#65533;&#65533;*>0&#65533;J&#65533;3&#65533;+Y&#65533;AU&#65533;&#65533;t$&#65533;t&#65533;HIZRyB&#65533;IX&#65533;2F&#65533;?r&#65533;&#65533;<'
A&#65533;P&#65533;&#65533;9&#65533;i.Qj F&#65533;&#65533;&#65533;&#65533;(@ki&#65533;uf&#65533;&#65533;"&#65533;&#65533;N&#65533;&#65533;T&#65533;&#65533;&#65533;&#65533;B?&#65533;&#65533;&#65533;&#65533;&#1818;)3&#65533;&#65533;&#1284;>&#65533;a&#45282;&#65533;$&#159;4&#65533;*Reh&#65533;&#65533;v&#1387;7&#65533;\&#65533;Z&#65533;~&#65533;55&#65533;&#65533;hVEP&#65533;&#656;&#65533;&#65533;F2d&#65533;W&#65533;.&#1390;&#65533;U&#65533;I&#65533;&#65533;1&#65533;4&#65533;C-	Vg4&#65533; 4 &#65533;d&#1865;&#65533;&#65533;~&#65533;&#65533;l,QhIS&#65533;&#65533;S&#65533;3&#65533;&#65533;\&#65533;m&#65533;&#65533;&#65533;jhi[&#65533;k&#65533;6'&#65533;af&#65533;P&#65533;&#65533;2&#65533;J/gO&#65533;&#65533;-&#563;&#65533;U&#65533;rI&#65533;,5&#65533;&#65533;&#65533;;&#65533;&#65533;&#65533;&#65533;`&#65533;p@&#65533;l&#65533;&#65533;]&#65533;z&#65533;3QiP&#65533;&#65533;&#65533;&#65533;&#65533;4vG&#65533;&#65533; &#1352;w&#2005;&#65533;|&#65533;&#65533;\&&#65533;t&#65533;p&#65533;&#65533;`&#65533;&#1588;6&R&#1895;&#65533;<l&#65533;&#65533;	&#65533;W&#65533;n&#65533;-&#65533;&#65533;&#65533;l_gR&#65533;&#65533;$?^p&#65533;r`&#65533;d=&#65533;
XC%&#65533;s&#65533;&#65533;
.&#65533;&#65533;&#65533;dq&#65533;b&#65533;*I&#65533;&#65533;P&#65533;aP &#65533;&#65533;&#65533;fP &#65533;&#65533;&#65533;TqlL&#65533;
&#65533;x3&#65533;O&#65533;q\e+&#65533;x&#65533;$&#65533;h&#65533;
!`6J0&#65533;?~ew&#65533;4z&#65533;LT&#65533;}Rx&T&#65533;&#65533;C&#65533;&#65533;S&#65533;$&#65533;y&#65533;	j&#65533;&#65533;0&#157;&#65533;&#65533;&#65533;&#65533;1&#65533;&#65533;2&#65533;&#65533;&#65533;&#65533;&#65533;3&#65533;&#65533;`;&#65533;a&#65533;#&#65533;&#65533;&#65533;&#65533;&#65533;&#65533;&#65533;T&#65533;`b&#65533;x&#65533;Vt&#65533;]j&#65533;&#65533;&#65533; hJ&#65533;00S&#65533; &#65533;&#65533;sMM&#65533;&3&#65533;(&#65533;&#65533;&#65533;Imj&#65533;_w&#65533;&#65533;&#65533;&#65533;&#65533;&#65533;&#65533;&#65533;&#750;pf&#65533;y&#65533;"&#65533;&#65533;&#65533;+E&#65533;&#65533;Q&#65533;6&#65533;P&#65533;&#65533;)&#65533;&#65533;&#65533;&#65533;&#65533;K%  A2&#65533;&#65533;O][/{	&#65533;&#65533;&#65533;}
z&#65533;P &#65533;&#65533;ZT&#65533;&#65533;7P&#65533;&#65533;kjax&#65533;,\&#65533;&#65533;&#65533;P&#65533;&#65533;W&#65533;A&#65533;&#65533;]&#466823;
 I&#65533;&#65533;U&#65533;L&#65533;dJ&#65533;3&#856;&#65533;&#65533;^4&#65533;fB&#65533;&#65533;=&#65533;`
S&#65533;! (&#65533;&#65533;iNR	&#65533;&#65533;HV&#65533;c&#65533;&#65533;&#65533;%Bh7i&&#65533;&#323;&#65533;7&#65533;47T@x"&#65533;&#65533;&#65533;&#65533;&#65533;?Q!&#65533;"&#65533;&#65533;)aRL&#65533; &#65533;&#65533;&#65533;0f vy&#65533;$&#65533;C&#65533;W&#65533;k&#65533;&#65533;&#65533;)F B@u&#65533;3&#65533;TL&#65533;&#65533;&#65533;E2&#65533;.&#65533;&#65533;&#65533;	W&#65533;yS&#65533;v&#65533;0&#65533;n&#65533;IRw&#65533;`!w&#65533;&#65533;<&#65533;&#65533; &#65533;&#65533;&#65533;&#65533;"&#65533;&#241;&#65533;	&#65533; &#65533;&#147570;&#65533;&#65533;&#65533;2&#65533;dB&#65533;p&#65533;[t &#65533;O&#65533;&#65533;l&#65533;&#65533; &#65533;$&#65533;&#65533;&#65533;&#65533;&#65533;L&#65533;&#1947;(.&#65533;k&#65533;&#65533;&#65533;&#1327;&#65533; &#65533;&#65533;&#65533;&#65533;c&#65533;|j &#65533; &#65533;q&#65533;^&#1959;Y8M>&#65533;Q&#470;^&#65533;&#65533;&#65533;K&#65533;q&#65533;&#65533;&#65533;&#65533;&#65533;&#65533;&#65533;#&#32767;&#65533;P &#65533;r@&#65533;&#65533;&#65533;}R?&#65533;&#944;&#1984;&#65533;$&#65533;%X&#65533;&#65533;&#65533;&#65533;B:&#65533;&#65533;Z&#65533;&#65533;07v#&#65533;&#65533;dE*&#65533;#&#65533;$"&#65533;&#65533;&#65533;&#65533;&#65533;&#65533; &#65533;&#65533;3P&#65533;&#65533;p$x%,+&#65533;&#65533;&#65533;&#65533;&#1024; &#65533;&#65533;#&#65533;&#65533;d<o*4&#65533;=&#65533;&#65533;t&#65533;&#65533;a
&#65533;*&#65533;&#65533;$A`&#65533;&#65533;&#65533;&#65533;&#65533;&#48004;4P&#65533;&#65533;Lp$&#65533;% &#65533;$&#65533;&#65533;
&#65533;@t&#65533;^n:&#65533;&#65533;W"D&#65533;&#65533;6$&#65533;C&#65533;qp&#1818;&#65533;XL&#65533;&#65533;@&#65533;&#65533;&#65533;+&#1410;
&#65533;!&#65533;&#65533;&#602;0&#352;p%& &#480;&#65533;F&#65533;&#65533;&#65533;
&#65533;#= "&#65533;""&#65533;W&#65533;%&#65533;t0 &#65533;@&#65533;&#65533;<!&#65533;p&#65533;B &#65533;:&#65533;@&#65533;&#65533;
d&#65533;&#65533;&#65533;+&#65533;" &#417;&#65533;`&#65533;:/J@oG  &#65533;p$ (&#65533;L&#65533; &#65533;! &#65533; C@&#65533;<&#65533;&#65533;C-&#65533;~E&#65533; <&#65533;&#65533;&#65533;&#65533;&#65533;&#65533;=r &#65533;&#65533;&#65533;&#65533;f,&#65533;&#65533;c &#65533;@&#65533;&#65533;&#1671;&#65533;b#&#646;&#65533;&#65533;&&#65533;&#65533; &#65533;j&#65533;sq&#65533;.&#65533;A%2&#65533;&#65533;0&#65533;&#65533; <&#65533;&#65533;&#65533;&#65533;&#65533;F&#65533;&#65533;B&#65533;&#65533;=&#65533;D&#65533;&#65533;&#65533;`&#706;&#65533;&#65533;&#65533;1
&#65533;!&#65533;(&#65533;~`&#65533;&#65533;Rc&#65533;OMB&#65533;&#65533; &#65533;!&#65533;&#65533;*&#65533;1/&#65533;d@|0&#65533;&#65533;&#65533;&#65533;&#65533;q&#65533;$`B&#65533; &#65533;A2&#65533;1)&#65533;&#65533;h&#65533;mR&#65533;&#65533;@	Z&#65533;,&#65533;o&#65533;&#65533;2j&#65533;l&#65533;"&#65533;#km#G&#65533;R!2P 
&#65533;&#65533; Hr/&#65533;`F&#65533;!|:&#65533;A	&#65533;&A&#65533;&#65533;&#65533;&#65533;&#65533;Q 9&#65533;h&#65533;&#65533;&#65533;"&#65533;&#65533;&#65533;&#65533;q&#65533;&#65533;,&#65533;/&#65533;&#65533;&#65533; &#65533;&#65533;&#65533;&#65533;&#65533;(`&#65533;:#&#65533;&#65533;R$&#65533;&#65533;(&#65533;q&#65533;&#65533;&#65533;R+&#65533;+&#65533;Wp  &#65533;&#65533;-&#65533;26hw&#65533;7&#65533;&#143;&#65533;&#65533;,&#65533;&#65533;	&#65533; \p&#65533;a&#65533;(s&#65533;/2&#65533;a!$&#65533;.d&#65533;P &#65533;&#65533;&#65533;1,&#65533;&#65533;/&#65533;&#65533;&#65533;&#65533;*&#65533;1
AwM1C&#65533;p&#65533;&#65533;&#65533;&#65533;&#65533;7&#65533;a2+9&#65533;&#65533;
&#65533;R&#65533;&#65533;na( &#65533;&#65533;$(j4&#65533;4&#65533;&#65533;+= 7A@,&#65533;B0&#65533;+@-Us Zo!&#65533; &#65533;2:&#65533;&#65533;Za8&#65533;Q!9e&#65533;&#65533;&#65533;!k&#65533;&#65533;S2&#65533;RCd &#65533;&#65533;&#65533;@o&#65533;&#65533;;&#65533;f&#65533;&#65533;&#65533;#&#65533;`&#65533;&#65533;&#65533;@&#65533;<&#65533;%&#65533;*&#65533;&#65533;$&#65533;&#65533;&#65533;&#65533;&#65533;&#65533;&#65533;>eeY&#65533;&#65533;+D&#65533;<A&#65533;&#65533;&y&#65533;.|&#65533;AT@s)T &#65533;1c&#65533;9&#65533;A)SC&#65533;
&#65533;:&#65533;s"<&#65533; |(&#65533; &#65533; &#65533;A3&#65533;=&#65533;&#65533;h&#65533;oC'&#65533;=&#65533;&#65533;&#65533;&#65533;Q&#65533; R&#65533;&#65533;J&#65533;&#65533;f%M&#65533;&#65533;&#65533;&#65533;p&#65533;7&#65533;&#65533;G&#65533;&#65533;&#65533;&#65533;H&#65533;+8&#65533;&#65533;&#65533;&#65533;SI&#65533;B5&#65533;&#65533;G&#65533;ALaG&#65533;&#65533;c&#65533;&#65533;J&#65533;&#65533;b\:&#65533;a^rU<B&#65533;!t&#65533;&&#65533;&#65533;dlD4LDlD5[&#65533;t&#65533;&#65533;dB  &#65533;&#65533;&#65533;@&#65533;i&#65533;&#65533;(&#65533; i&#65533;&#65533;&#65533;&#65533;&#65533;G&#65533;C9&#65533;F&#65533;&#65533;OU@I&#65533;&#65533;P&#65533;&#65533;&#65533;&#65533;&#65533;Q&#65533;&#65533;7&#65533;&#65533;E&#65533;T1&#65533;&#65533;,p&#65533;J&#65533;k&#65533;&#65533;&#65533;=&#65533;&#65533;9&#595;&#65533;&#65533;&#65533;#t ?&#65533;Q&#65533; F&#65533;&#65533;&#65533; &#65533;&#65533;&#65533;nh&#65533;3 &#65533;SX&#65533;bH&#65533;TQ&#65533;^&#65533;%&#65533;:&#65533;&#65533;h1&#65533;
&#65533;&#65533;-T  &#65533;Sn"&#65533;Y&#65533;&#65533;	&#65533;ZJ@r&#65533;[&#65533;&#65533;Q_&#65533;D&#65533;Y&#65533;&#65533;j&#65533;a2&#65533;&#65533;&#65533;
&#65533;j&#65533;]&#65533;H&#65533;H=&#65533;&#65533;
&#65533;&#65533;S&#65533;@V!D&#65533;&#65533;BU&#65533;C?4D&#65533;e^&#2018;%&#65533;6&#65533;|u&#65533;&#65533;(&#65533;&#65533;&#65533;*&#65533;t 2%&#65533;
.&#65533;`&#65533;ije"&#65533; &#65533;&#65533; z&#65533;7&#65533;c&#65533;&#65533;&#65533;F6&#65533;a8&#65533;`[SVe&#65533;&#65533;tc&#65533;C@h&#65533;C&#65533; l{&#65533;&#128;
&#65533;V&#65533;&#65533;&#65533;^/7 tU Z&#65533;-&#65533; i&#65533;&#65533;<&#65533;h&#65533;v&#65533;&#65533;&#65533;&#65533;&#65533;V&#65533;&#65533;`.&#65533;2D&#65533;m7&#65533;lK&#65533;&#1926;,$&#65533;
&#65533;&#65533;b&#65533;&#65533;1p9&#65533;?&#65533;6:;AZ&#65533; oe&#65533;&#65533;Qxp{&#65533;8&#65533;S&#65533;&#65533;&#65533;@&#65533;&#65533;n&#65533;f'|&#65533;I&#65533;5f(&#65533;8)&#65533;&#65533;&#65533;g&#65533;&#65533;c&#65533;&#128;u&#65533;&#65533;&#65533;&#65533;&#65533;th&#65533;E4@
i&#65533;i&#65533;J&#1487;&#65533;V_7:v&#1097;&#65533;
VR&#65533;@/&#65533;&#65533;&#65533;&#65533; 1&#65533;@&#65533;&#65533;w&#65533;?&#65533;&#65533;&#65533;&#65533;H%&#65533;x&#65533;E&#65533;&#65533;,&#65533;oiT&#65533;&#65533;h&#65533;b&#65533;&#65533;&#65533;&#65533;&#65533;zq vd&#65533;&#65533;!&#65533;&#65533;-&#65533; q/&#65533;*,w &#65533;!&#65533;&#1479;!	&#65533;&#65533;x&#65533;&#65533;x&#65533;&#65533;&#65533;X
&#65533;bw&#65533;&#65533;&#65533;EoX1&#65533;t&#65533;&#65533;f&#65533;&#65533;AB&#65533;S7&#65533;&#65533;.`9&#65533;e&#65533;&#65533;&#65533;wA&#65533;&#65533;&#65533;d&#65533;a&#65533;c#&#65533;&#65533;@&#65533;&#600;yE8&#65533;&#962;&#65533;C&#65533;V&#65533;!&#65533;&#65533;+&#65533;FB&#65533;&#65533;B&#65533;Xx &#65533;=&#65533;&#65533;&#65533;&#1604;;&#65533;f&#65533;&#65533;	AtJG$&#65533;&#65533;&#65533;!n&#65533;&#65533;&#65533;&#65533;m&#65533;t&#65533;_dn&#65533;&#65533;&#65533;3
&#65533;85&#1965;S&#65533;&#65533;xI&#24083;&#65533; &#65533;&#65533;5  &#65533;&#65533;&#65533;&#65533;;7&#65533;&#65533;&#65533;&#65533;&#65533;j&#65533;Ta{L^vdgv#&#65533;&#65533;b&#65533;W&#65533;&#65533;&#1486;&#65533;u&#65533;&#65533;&#65533;B&#65533;!>&#65533;1d&#65533;xD&#65533;tN&#65533;&#65533;&#65533;&#65533;X=l&#65533;
&&#65533;R/&#65533;&#65533;7&#17601;&#65533;&#65533;qHI9' L&#65533;&#65533;&#65533;&#65533;!2U&#65533;[&#65533;9/, N&#65533;&#65533;&#65533;&#65533;8&#65533;&#65533;*&#65533;&#65533;e 9&#65533;p&#65533;Qd z|{&#1697;&#65533; z&#65533;qzkY/n&#65533;%uy;&#65533;&#65533;*&#65533;&#65533;&#65533;#&#65533;&#65533;7&#65533;&#65533;&#1817;(&#65533;&#65533; $E@&#65533;W&#65533;&#65533;?&#65533;.&#65533;(&#65533;`&#65533;,z/$T&#65533;[&#65533;w&#65533;&#65533;&#65533;&#65533;&#65533;=S&#65533;2&#65533;r&#2003;&#65533;&#65533;cY%&#65533;&#65533;_9B&#65533;o;&#65533;E&#1444;W&#65533;~&#65533;g&#65533;9&#65533;&#65533;&#65533;]&#65533;&#65533;&#65533;Y !%e &#65533;&#65533;&#65533;z&#65533;KUS`N&#65533;&#65533;&#65533;&#65533;&#65533;mMA&#65533;&#65533;Z/b&#1678;i&#1702;&#506;&#65533;?&#1705;&#65533;v&#65533;&#65533;c@&#65533;&#65533;%@P&&#65533;e[&#65533;&#65533;&#65533;&#65533;1yX&#65533;&#65533;e&#65533; &#65533;&#65533;&#65533;9/&#65533;&#65533;&#65533; &#65533;&#65533;&#65533;&#65533;C` &#65533;&#65533;&#65533;&#65533;y&#65533;S&#65533;&#65533;&#65533;WBSl&#65533;&#1969;&#65533;{eC&#65533;&#65533;Cg'Yv&#65533;E&#65533;&#65533;&#65533;B&#65533;/$&#65533;{&#65533;&#65533;&#65533;&#65533;&#65533;&#65533;rIJ&#65533;&#65533;&#65533;&#65533;&#65533;`&#65533;&#65533;&#65533;&#65533;&#65533;&#65533;&#65533;[&#65533;&#65533;&#11769;&#65533;15
&#65533;&#65533; ^&#65533;q&#65533;x&#65533;&#65533;&#65533;&#65533;x&#65533;&#65533;&#1788;&#65533;&#1788;&#65533;&#65533;Q&#65533;&#65533;&#65533;MP&#65533;&#65533;&#65533;2#&#1780;&#65533;]
&#65533;&#65533;&#65533;&#65533;&#65533;&#65533;&#65533;&#65533;&#65533;&#65533;&#65533;&#65533;[I&#65533;[	&#65533;b&#65533; d&#65533;&#65533;{&#65533;&#65533;&#1791;&#65533;#&#65533;M &#65533;G&#65533;&#65533;m	*Y"D&#65533;0 &#65533;X;&#65533;&#65533;&#65533;&#65533;%&#65533;&#65533;&#65533;O&#327;R	&#65533;&#65533;&#65533;[$4&#65533;:&#65533;&#65533;H&#65533;&#65533;&#65533;$&#1758;&#65533;1&#65533;w&#65533;&#65533;{,&#65533;&#65533;&#347;&#65533;&#65533;&#65533;s&J&#65533; Ic&#65533;&#65533;
rT&#65533;&#65533;Z+&#65533; &#65533;}&#65533;&#683;<&#65533;)&#65533;?&#65533;&#65533;@&#65533;&#65533;:&#65533;#&#480;&#65533;g&#65533;&#65533;J&#65533;Y&#65533;&#65533;M`&#361;&#65533;&#65533;&#65533;&#65533;&#65533; &#65533;
&#65533;&#65533;&#65533;<&#65533;5&#65533;*&#65533;3&#65533;P(:#&#65533;2 &#65533;B&#65533;9&#65533;&#65533;&#65533;&#65533;xp&#65533;&#65533;&#65533;&#65533;&#65533;&#65533;a@&#65533;&#65533;&#65533;&#65533;G&#65533;&#65533;&#65533;&#65533;3&#65533;oN&#65533;p&&#65533;P+&#65533;&#65533;&#65533;1&#65533;]&#65533;N&#65533;&#65533;O&#65533;;&#65533;&#65533;&#65533;X&#65533;[&#65533;&#65533;&#1814;&#65533;mH&#65533;eN&#65533;aB&'&#65533;&#65533;&#65533;&#65533;cad&#65533;r;&#1355;&#65533;&#65533;5 &#65533; `&#65533;&#65533;&#65533;9 &#65533;&#65533;&#1804;4&#65533;&#65533;3( 4l`&#65533;&#65533;&&#65533;9c&#65533;	Zz &#65533;z&#65533;&#65533;&#65533;&#65533;&#1847;&#65533;&#65533;&#65533;&#65533;&#65533;K"&#65533;&#65533;@&#1547;4&#65533;e&#65533;&#65533;&#65533;+$&#65533;&#65533;&#65533;&#65533;&#65533;&#65533;&#65533;T&#65533;&#65533;B&#65533;&#65533;&#65533;&#65533;&#65533;&#65533;&#65533;&#65533;4 &#65533;&#65533;&#65533;&#65533;Ia&#1821;rm&#65533;H&#65533;&#65533;"E&#65533;&#65533;&#65533;&#796;$AZ&#65533;&#65533;&#65533;-&#65533;	L&#65533;*`^&#65533;W"&#65533;	6`&#65533;&#65533;|&#65533;&#65533;&#65533;&#65533;&#65533;l&#65533;/&#65533;5&#65533;Jg&#65533;*&#65533;&#65533;	&#65533;
&#65533;}2"`&#65533;&#65533;Y^&#65533;\&#65533;yE	&#65533;&#65533;-&#65533;&#65533;:)m&#65533;&#65533;e&#65533;&#65533;8\&#65533;a&#65533;&#65533;&#65533;&#65533;&#65533;K&#65533;&#65533;&#65533;&#65533;[&#65533;6&#65533;&#65533;"p &#38366;&#65533;#&#65533;&#65533;[1&#65533;	&#65533;
&#65533;5
$&#65533;&#65533;&#65533;&#65533;&#65533;iOe&#65533;+&#65533;&#65533;j$t&#65533;%&#65533;&#65533;!&#65533;&#65533;&#65533;zL`_T&#65533;&#65533;&#65533;^&#65533;&#65533;[9L#&#65533; &#65533;&#65533;h&#65533;&#65533;&#65533;}&#65533;2&#65533;&&#65533;=^&#65533;`&#2039;]&#65533;$&#65533;&#65533;	&#65533;&#65533;&#65533;7&#65533;b8Z`&#65533;'&#65533;&#65533;&#65533;< fcM@&#65533;[&#65533;t&#65533;o&#65533;%&#43042;B!&#65533;Vb&#65533;>J&#65533;&#65533;a@&#65533;T&#887;&#65533;	&#65533;&#65533;&#65533;&#65533;&#65533;o_&#65533;;&#65533;&#65533;Ql`&#28601;&#65533;d&#65533;&#65533;&#65533;&#65533;&#65533;@&#65533;&#65533;&#65533;X&#65533;&#65533;s&#65533;W&#65533;&#65533;&#65533;~&#65533;&#65533; &#65533;&#65533;18p@ &#65533;&#65533;&#65533;<&#65533;0&#65533;&#133;:|1&#65533;&#265;+Z&#65533;&#65533;&#1122;&#65533;0&#65533;&#65533;&#65533;&#65533;;&#65533;2&#65533;&#661;(&#65533;&#65533;&#65533;#fa&#65533;&#65533;j&#1724;&#65533;3&#65533;&#925;<{&#65533;&#65533;&#65533;eM&#65533;4+B&#65533;8:&#65533;&#65533;&#65533;&#65533;$&#65533;&#65533;&#65533;&#65533;f&#821;q1&#65533;&#65533;&#65533;2&#65533;&#1427;O6&#65533;2&#65533;@-&#65533;&#584;6&#65533;&#1717;l&#1786;}w&#65533;>8d&#65533;&#65533;&#643;&#65533;&#65533;l&#65533;&#65533;&#1160;&#65533;1&#509;&#65533;&#65533;&#65533;;~&#65533;/M&#65533;-#v1&#65533;&#65533;j3&&#1375;&#65533;1&#65533;&#65533; &#65533;e&#65533;&&#65533;&#65533;&#65533;{&#65533;,&#65533;qk&#1790;&#65533;;&#65533;n&#65533;&#65533;&#65533;&#65533;Z&#65533;&#65533;~SvI8F&#65533; &#14128;&#65533;f&#65533;&#65533;}22&#65533;4&#65533;&#65533;&#65533;&#65533;&#65533;&
&#65533;&#65533;7x&#65533;	$&#65533;A&#65533;&#65533;&#65533;&#65533;&#65533;&#65533;&#65533;&#65533;&#1791;&#65533;&#65533; O&#65533;m&#65533;	|&#65533;&#65533;&#65533;V&#65533;&#65533;&#65533;r&#65533;UgL	&#65533;`&#65533;9&#65533;a&#65533;&#65533;Q&#65533;I&#65533;ST&#65533;&#65533;&#65533;&#65533;0&#9302;&#65533;X&#65533;ZW&#65533;&#65533;&#65533;^ &#65533;&#65533;&#1026;&#65533;c&#65533;2&#920;Po-&#65533;`W&#65533;(1&#65533;I$f!A&#65533;6s&#1716;gGb&#65533;SI-&#65533;Sn|&#65533;BM\p@i5a&#783;&#65533;&#65533;&#65533;&#65533;&#65533;&#65533;&#65533;,z&#65533;&#65533;Y4&#65533;&#65533;f&#65533;&#65533;ac]&#65533;#f&#65533;&#65533;&#65533;%jF9^&#65533;H&#65533;?0&#65533;T&#65533;&#65533;&#65533;Q&#65533;t&#65533;&#65533;&#65533;wc&#65533;aS&#65533;|HZE&#65533;gjF&#306;&#65533;&#65533;(f'&#65533;&#65533;C&#65533;0&#65533;&#65533;&#65533;&#65533;&#65533;*#xP<&#65533;p&#65533;&#65533;;> `,>f&#65533;&#65533;"&#65533;&#65533;&#65533;L&#65533;&#65533;(&#65533;&#6287;EG&#147;&#65533;&#65533;&#65533;&#65533;wn&#1281;&#1237;&#65533;&#65533;gi&#65533;&#65533;j&#65533;)k&#65533;&#1690;W&#65533; &#65533;&#65533;zj&#65533;&#65533;&#65533;n&#65533;&#65533;&#576;$-&#65533;*&#65533;&#65533;&#65533; &#65533;&#1977;&#48573;&#65533;x&#65533;&#65533;&#65533;0&#65533;1a&#65533;N>&#65533;&#65533;I*&#65533;pMRR&#65533;&#65533;0Z+S+#&#65533;k&#1830;&#65533;&#65533;&#65533;&#316;&#65533;p&#65533;&#65533;f&#65533;&#65533;&#65533;&#65533;n&#65533;3"`&#65533;&#65533; &#236;&#65533;~&#65533;H&#65533; &#65533;}al&#65533;EAqQ&#65533;&#65533;0&#65533;Aj&#65533;G5&#65533;&#65533;N&#65533;&#1268;M&#65533;&#65533;vCOi&#65533;E&#65533;&#65533;@&#65533;<&#65533;&#65533;D&#65533;&#65533;"A&#65533; &#65533;|&#65533;<&#65533;@&#65533;*&#35046;&#65533;r_&#306;&#65533;&#65533;&#65533;<+-=&#65533;m&#65533;H&#65533;&#65533;+&#65533;_&#65533;&#1486;W&#65533;2&#65533;w,&#65533;&#65533;Q&#65533;dG&#65533;&#65533;L^S&#65533;U&v&#548;&#65533;Ye&#65533;&#65533;&#65533;&#65533;&#65533;&#65533;&#65533;}&#65533;(n&#65533;&#65533;l&#65533;[&#65533;&#65533;q&#1021;&&#65533;4`w	&#65533;&#65533;,&#65533;	&#2030;V&#65533;
x&#65533;&#65533;&#65533;{	&#65533;@Cp&#65533;S&#65533;tA&#65533;&#65533;b&#65533;9N&#65533;,&#65533; &#65533;c&#65533;&#65533;&#65533;:&#65533;F*Y~&#65533;
Etr<&#65533;F&#65533;~&#65533;	t|pa&#65533;&#65533;6 8&#65533;o&#65533;&#65533;7&#65533;&#782;v
&#65533;&#65533;p&#65533;2&#65533;m&#65533;&#65533;A&#65533;N&#65533;&#65533;$J&#65533;&#65533;Lg&#65533;&#65533;&#65533;E&#65533;&#65533;=&#65533;$i S&#65533;&#65533;v50-{&#65533;&#65533;&#65533;V&#65533;&#65533;=&#65533;&#65533;:u&#65533;&#65533;&#65533;&#65533;&#65533;&#65533;K}_&#65533;&#65533;&#65533;&#65533;&#489;&#65533;&#65533;l~&#65533;&#65533;&#65533;&#65533;&#65533;&#65533;ui&#65533; ^&#65533;&#65533;R&#65533;`&#65533;&#65533;&#65533;b&#65533;&#65533;&#65533;,&#65533;o&#65533;\&#65533;&#65533;EFQ&#65533;n&#65533;&#65533;"&#65533; &#65533;&#65533;l&#65533;`&#65533;&#65533;&#65533;7#&#65533;&#65533;\&#65533;&#65533;0&#65533;&#65533;&#65533;&#65533;W>C&#65533;A&#65533;B&#65533;&#65533;' &#288;&#65533;5(+r3&#65533;&#65533;F&#65533;&#65533;&#65533;&#515;&#65533;c&#65533;&#65533;j2ap&#65533;&#65533;+&#65533;&#65533;&#1591;&#65533;P1&#65533;vd&#65533;&#65533;&#65533;@?9&#65533;r&#65533;&#65533;&#65533;&#65533;z`A&#65533;&#65533;1&#65533;&#65533;-9&#65533;&#65533;N6O&#65533;&#65533;c&#65533;5(&#65533;z&#65533;j&#65533; 98T&#65533;&#65533;&#65533;&#65533;&#65533;&#65533;t&#65533;&#65533;&#65533;8&#65533;&#65533;p&#65533;&#973;#N&#65533;&#65533;m	N~&#65533;&#65533;t&#65533;#&#65533;&#65533;&#65533;&#65533;La
ql&#65533;;i&#65533;0&#65533;&#65533;&#65533;&#65533;Y)&#617;&#65533;Z&#65533;s&#65533;*1B&#65533;r&#65533;&#65533;?hA&#65533;&#65533;&#65533;4&#65533;&#65533;&#65533;&#65533;&#65533;&#65533;&#65533;du(p&#65533;&#65533;&#65533;&#65533;iL&#65533;&#65533;"{&#133;7&#65533;P&#65533;&#65533;&#65533;!z&#65533;&#976;&#65533;&#65533;&#65533;&#65533;e&#65533;&#65533;Y&#660;&#65533;&#65533;,m&#65533;K_&#65533;R&#65533;&#65533;&#65533;&#65533;&#65533;&#65533;nJR&#65533;&#65533;=A&#65533;&#65533;&#65533;:&#65533;&#594;&#65533;Z$&#65533;0gy&#65533;&#532;&#65533;sf&#65533;P&#65533;a&#65533;&#197;B`&#65533;&#65533;&#65533;l&#65533;&#65533;&#65533;&#1264;&#65533;u&#65533;d&#65533; D&#65533;&#65533;v&#65533;Z&#65533;&#65533; 5&#65533;1lQ&#65533;"A&#65533;F&#65533;&#65533; &#65533;&#65533;&#65533;>&#65533;&#65533;eFT&#65533;ZL&#65533;j&#65533;1L&#65533;:&#65533;&#65533;&#65533;&#65533;U8&#65533;e&#65533;&#65533;e/&#65533;&#1651;&#65533;&#65533;&#65533;&#65533;&#65533;&#65533;AMCU&#1322;&#65533;2Xv&#65533;ey!&#65533;&#852;D#:(M@iw&#65533;	&#65533;4Gh&#65533;&#65533;&#65533;B&#65533;&#65533;&#65533;obv&#65533;&#65533;-&#58366;@&#65533;V&#65533;&#65533;D&#65533;l&#1930;&#65533;&#65533;&#65533;q&#65533;RZS
&#65533;W&#65533;F&#65533;&#65533;&#65533;jD&#65533;&#65533;[&#65533;&#65533;&#65533;&#65533;&#65533;c&#65533;&#226;&#1184;[-&#65533; h&#65533;&#65533;
ZA&#65533;N&#1528;&#65533;&#65533;oe&#65533;&#65533;V&#65533;&#65533;&#65533;&#65533;&#65533;B&#65533;&#65533;&#65533;PoUSV]%!&#65533;`&#65533;&#1677;j5&#65533;!f&#65533;(T&#65533;?&PB7&#65533;&#65533;&#65533;\pl&#65533;&#65533;&#65533;
^&#65533;&#65533;&#65533;O,&#65533;N"&#65533;&#65533;&#65533;([9&#65533;&#65533;k&#65533;f&#65533;&#65533;IbOX&#65533;f6B&#65533; &#65533;ZW&#65533;b&#208;y&#65533;b(f9e&#65533;)0!&#65533;B&#65533;&#65533;&#65533;-L$;&#65533;&#65533;x&#65533;\&&#65533;DP&#65533;&#65533;&#65533;y&#65533;l!dQ,U|'&#65533;3L$&#65533;v,&#65533;	&#65533;&#65533;&#65533;p&#65533;31&#65533;]&#65533;&#65533;&#65533;&#65533; fyk&#65533;&#65533;$&#65533;&#65533;&#65533;HEZ&#65533;&#65533;&#65533; &#65533;"&#65533;o&#65533;]_c@a&#65533;b&#65533;rL&#684;&#65533;7&#65533;cA&#65533;X&#65533;]&#65533;&#65533;@&#65533;&#65533;&#65533;&#65533;c\&#65533;`d&#65533;&#65533;&#65533;0&#65533;s&#65533;&#65533;	&#65533;&#65533;&&	d10+B&#65533;T&#65533;t&#417;h=8a&#65533;_&#65533;/&#65533;&#65533;&#65533;5#t&#813;@A&#65533;&#65533;^&#65533;&#65533;&#65533;&#65533;`&#65533;&#65533;T&#65533;&#65533;Z&#1322;x&#65533;*&#65533;&#65533;cy&#65533;&#65533;iy&#65533;&#65533;dd$j&#65533;qur#&#65533;:&#65533;&#65533;PK'&#65533;&#174;&#65533;p&#65533;h3o&#65533;r+&#65533;0&#65533;Nh&#65533;&#65533;
&#65533;M&#65533;0;&#1726;&#65533;Ij`fa@&#65533;)&#65533;MVb/j&#65533;%Q`&#65533;&#65533;&#65533;Z&#65533;&#65533;je&#65533;&#65533;&#65533;&#65533;.K&#65533;F2&#65533;&#65533;&#65533;9&#65533;#&#65533;&#65533;&#65533;0&#65533;&#65533;5&#65533;&#65533;&#65533;&#65533;hc&#65533;&#65533;b5&#65533;1:1&#65533;"8A&#918;y&#65533;A&#65533;i&#65533;a&#65533;&#65533;+&#65533;&#65533;&#65533;3&#65533;&#65533;y>&#65533;&#65533;&#65533;e&#65533;&#65533;/&#65533;&#65533;&#65533;R&#65533;T&#65533;&#65533; 3&#65533;nXR&#65533;]&#65533;&#65533;&#65533;G&#65533;&#65533;k&#65533;&#65533;E&#65533;&#65533;	8&#65533;B'&#65533;&#65533;&#65533;&#65533;&#65533;|+F&#65533;&#65533;&#65533;.&#65533;&#65533;;&#65533;D&#179;&#481;o_&#65533;&#65533;^&#65533;&#65533;K&#65533;&#65533;4|GR&#65533;+$&#1353;V&#65533;&#65533;QU&#65533;&#65533;&#65533;IQ_[C&#65533;.&#65533;;&#65533;k&#65533;G&#65533;&#201;o{U&#65533;&#65533;&#65533;&#65533;>&#65533;z&#65533;&#65533;&#1803;&#65533;{&#65533;&#65533;"&#65533;=~&#65533;/&#65533;|(&#65533;&#65533;&#1963;&#65533;&#65533;&#65533;&#65533;&#65533;&#65533;&#65533;&#65533;&#65533;&#65533;>&#65533;Eh&#65533;&#65533;l&#65533;&#65533;&#65533;&#65533;w&#65533;&#65533;&#65533;-&#65533;&#65533;&#65533;F&#65533;&#65533;m{&#65533;&#65533;?&#65533;&#65533;&#65533;n52&#65533;~&#65533; &#65533;$&#65533;i&#65533;U&#65533;&#65533;&#65533;&#65533;N&#65533;&#65533;Qo&#65533;z&#65533;&#65533;p&#65533;g&#65533;&#65533;&#65533;	&#65533;&#65533;D&#65533;q&#65533;c&#65533;&#65533;&#1168;&#65533;q&#65533;L&#65533; /&#65533;r&#65533;&#65533;&#65533;s&#65533;Z3 a&#65533;&#65533;j&#65533;rm&#65533;WB8F&#65533;^&#65533;/X(&#65533;Z&#65533;o&#65533;V&#65533;&#65533;9&#65533;&#65533;&#65533;{&#65533;&#65533;z4&#65533;&#65533;&#65533; \&#65533;i9&#65533;&#65533;,&#65533;1.&#65533;Z&#65533;!NG&#65533;&#65533;&#65533;q&&#65533;&#65533;=&#65533;n&#65533;,&#65533;WcPw&#65533;&#65533;&#65533;T&#65533;&#65533;&#65533;&#65533;&#65533;&#65533;&#65533; &#65533;&#65533;} &#65533;&#65533;v4X&#65533;&#65533;W7&#65533;}Y`&#65533;;Xev&#1539;&#65533;&#1472;?&#65533;0&#65533;&#65533;&#65533;B&#65533;D&#517;&#65533;&#65533;&#65533;&#65533;UN(!&#65533;`_h6&#65533;c&#65533;.p&#65533;&#65533;hS&#65533;g&#65533;w&#65533;']c@]&#65533;" &#65533;&#65533;&#65533;+&#65533;L&#65533;&#65533;&#65533;&#65533;&#65533;f&#65533;&#65533;(&#65533;g&#65533;&#65533;h&#65533;&#65533;&#65533;8&#65533;&#65533;x6&#65533;`j6&#65533;&#65533;&#65533;1EW&#10569;6a&#65533;U&#65533;&#65533;suQh&#65533;&#65533;bkw&#65533;q&#65533;Wa
%!.I+&#65533;T&#65533;(!z&#65533;
&#65533;w&#65533;0&#65533;8&#65533;]'([&#65533;&#65533;7&#65533;`&#65533;~&#856;Xl&#385;#&#65533;0#&#65533;yqnP&#65533;&#65533; &#65533;L&#65533;&#1230;b&#65533;hI"&#65533;Q&#65533;9&#65533;&#65533;&#65533;xd&#65533;&#65533;&#65533;AZ&#65533;0)Xy9&#65533;&#399;L&#65533;! &#65533;L&#65533;&#65533;&#65533;&#65533;y&#65533;dk&#65533;@&#65533;G&#65533;&#65533;0p&#65533;&#65533;&#65533;p &#65533; j0 $&#65533;&#65533;&#65533;&#65533;"&#1617;G&#65533;5F^&#65533;,G%!&#65533;B&#2024;,[&#65533;&#65533;Q&#65533; &#65533;z a&#65533; &#65533;3&#65533;0
&#65533;@&#65533;yI&#65533;&#504;j[&#65533;&#65533;&#65533;Uz<i,H&#65533;Fv&#65533;&#65533;G&#65533;({&#65533;&#65533;[5
SL&#65533;8&#328;&#65533;%j.&#65533;+&#65533;&#65533;y&#65533;B&#65533;k)&#65533;&#65533;&#65533;~F&#65533;d&#65533; &#65533;q&#65533;5Fzj&#65533;0q&#65533;0?&#65533;L5&#770;m&#65533;&#65533;&#65533;DX&#65533;w &#65533;h&#65533;&#34256;Q&#65533;5&#65533;]&#1493;&#456;&#65533;>&#65533;&#65533;&#39384;&#65533;&#65533;&#65533;k&#65533;&#65533;&#65533;&#65533;&#65533;&#65533;0ueW6&#65533;g&#65533;U&#65533;&#65533;&#65533;Ff&#65533;PR&#65533;<&#65533;4N&#65533;:	&#65533;&#65533;&#65533;&#65533;&#504;&#65533;&#1443;&#65533;_&#525;#&#65533;&#65533;&#65533;0Ihd&#65533;u&#65533;&#65533;9&#65533;Q&#65533;&#65533;&#65533;&#65533;x&#65533;&#65533;&#65533;b&#1628;&#65533;qL+ ry&#65533;/M;&#65533;!&#65533;y&#65533; &#65533;P&#65533;I&#65533;&#65533;&#65533;&#65533;(&#65533;&#65533;H&#65533;&#65533;&#65533;QSYX&#65533;&#65533;&#65533;&#65533;&#65533;&#65533;Kk&#65533;&#65533;>A&#65533;&#65533;4&#65533;&#65533;8&#65533;&#65533; 
*&#65533;&#65533;L&#65533;)&#65533;&#65533;Y)Q&#65533;f&#65533;p&#65533;&#65533;)&#65533;ZZ&#65533;&#65533;&#65533;&#65533;<&#65533;&#65533;&#65533;&#65533;zZ&#65533;&#65533;2Z0&#1641;2U&#65533;&#65533;&#65533;&#65533;cB&#1053;&#65533;&#65533;]&#65533;5&#65533;Kbk&#65533;%Mv&#65533;&#65533;LMJ&#65533;y&#65533;1&#65533;K&#65533;,&#1509;&#65533;&#65533;&#65533;,4&#65533;!	&#65533;G&#65533;g&#65533;&#65533;&#65533;a&#65533;H&#65533;&#65533;&#65533;fJq5&#65533;&#65533;&#65533;IK&#65533;&#65533;L&#65533;&#65533;;&#65533;'9C &#65533;&#65533;W&#1426;j&#65533; u&#65533;&#65533;8&#65533;&#65533;&#745;&#65533;&#65533;	&#65533;~&#65533;&#65533;i&#65533;&#65533;&#65533;&#65533;>1[L&#65533;&#65533;9&#65533;&#65533;&#65533;,D&#65533;&#65533;&#65533;jz&#65533;&#65533;&#1313;d&#65533;&#65533;&#65533;&#65533;7&#1064;&#65533;Y&#65533;&#65533;JH)&#65533;F	&#65533;=yP~U&#65533;&#65533;,4&#65533;J&#65533;&#65533;0Q5nq&#65533;?p&#65533;&#65533;&#65533;,&#65533;&#65533;&#65533;8A&#65533;&#65533;&#65533;&#65533;IUj&#65533;8&#65533;&#65533;h&#65533;!y$&#65533;vk&Ddv &#65533;&#65533;:9v&#65533;&#65533;&#65533;5&#65533;&#65533;UCZn:&#65533;&#1632;&#65533;&#65533;&#65533;&#65533;&#65533;&#65533;&#65533;g&#65533;&#65533;&#65533;:&#1129;&#65533;x&#65533;&#65533;&#65533;!&#1445;7&#65533;a&#65533;&#65533;Z&#1392;&#65533;&#65533;&#65533;&#1685;&#65533;&#65533;A&#65533;&#65533;&#65533;&#65533;$&#65533;&#65533;I&#65533;O1&#65533;6&#65533;&#65533;c)&#65533;&#65533;:&#65533;z&#65533;&#65533;
&#65533;&#65533;&#622;&#65533;&#65533;0&#65533;!9&#65533;
{U&#65533;&#65533;&#65533;x&#65533;&#65533;&#65533;&#65533;9&#65533;0?
&#65533;&#65533;&#65533;&#65533;&#65533;Gc&#65533;&#65533;&#65533;&#595;*&#65533;jj 4P&#65533;&#65533;&#65533;&#65533;&J&#65533;&#65533;RBc&#65533; ;&#65533;&#65533;F&#1447;&#65533;&#65533;&#65533;J&#65533;&#65533;w&#65533;@&#65533;&#65533;,&#65533;c&#65533;&#65533;P,&#65533;&#65533;&#65533;&#65533;&#65533;3:8;&#65533;&#65533;y :&#65533;4&#65533;+&#65533;b&#65533;&#65533;&#65533;&#65533;&#65533;`R&#65533;0z B&#65533;&#65533;&#65533;f&#65533;/&#674;O&#65533;&#65533;&#65533;i&#65533;&#65533;
&#65533;P&#65533;3&#65533;
&#1386;]M&#65533;&#65533;7&#1707;44`&#65533;Z&#65533;&#65533;&#65533;,y&#65533;&#65533;&#65533;*uu&#1760;&#457;!q&#368;"&#1644;&#1756;&#65533;
dQ5&#65533;&#65533;L!~v<Q&#65533;&#65533;&#65533;,6 &#65533;3 &#65533;&#65533;&#65533;[&#65533;&#65533;b&#65533;$J&#65533;{&#1756; &#65533;&#1713;&#65533;{ &#65533;&#65533;
&#65533;&#595;&#65533;&#65533;&#65533;&#65533;%W&#65533;&#65533;c"&#65533;0&#65533;&#65533;&#65533;-&#65533;&#65533;\K&#65533;&#65533;&#65533;&#65533;&#65533;&#723;&#65533;&#65533;&#65533;3&#65533;
&#65533;&#65533;Q&#65533;&#65533;&#929;!&#65533;&#65533; &#65533;Pb&#65533;p&#65533;&#65533;'&#65533;&#65533;J&#65533;&#65533;Q&#65533;&#65533;&#1662;/z&#65533;B0&#65533;&#65533;&#65533;&#65533;W]&#65533;&#65533;&#65533;'&#65533;&#65533;7&#65533;&#65533;&#65533;&#65533;&#65533;&#65533;&#65533;&#65533;3J&#65533;.@`&#65533;&#65533;x&#65533;&#65533;&#65533;&#65533;&#65533;&#65533;5;&#65533;81&#65533;&#65533;o&#1700;&#65533;4 &#65533;z&#65533;7&#65533;U`C,&#65533;&#65533;9&#65533;d&#65533;f&#149;&#65533;p&#65533;P&#65533;&#65533;&#65533;&#65533;&#65533;O&#65533;&#65533;"&#65533;5&#65533;1&#65533;&#65533;&#65533;&#65533;M&#65533;&#65533;&#65533;g]A&#65533;&#65533;&#65533;&#554;&#65533;O&#65533;&#5868;+L&#65533;D&#65533;&#65533;&#65533;?&#65533;
7&#65533;&#65533;&#65533;&#65533;&#65533; &#65533;Q&#65533; I&#65533;<&#65533;&#65533;\L&#65533;&#65533;b&#65533;;a[&#65533;&#1582;a&#1968;&#65533;&#65533;&#65533;<&#65533;&#65533;#&#65533;&#65533;`&#65533;F&#65533;W8&#65533;O&#65533;&#65533;&#65533;&#65533;&#65533;&#65533;q&#65533;&#1836;&#65533;&#65533;&#65533;L&#65533;&#65533;y,u&#65533;&#65533;&#65533;9&#65533;&#65533;~&#65533;
&#65533;I&#457;!&#65533;)&#1836;H&#65533;&#537;,jfL&#65533;&#65533;&#65533;1&#65533;&#65533;9&#65533;&#65533;!&#65533;&#65533;&#65533;&#615;\c&#65533;&#145;&#65533;&#65533;!l&#65533;&#65533;&#65533;4|&#65533;&#65533;p&#65533;&#65533; !&#65533;	 &#65533; ,    &#65533;&#65533; &#65533; &#65533;	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+_&#956;&#65533;&#65533;&#65533;&#1059;K&#65533;N&#65533;&#65533;&#65533;&#65533;&#1587;k&#65533;&#957;&#65533;&#65533;&#65533;&#65533;&#203;&#65533;O&#65533;&#65533;&#65533;&#65533;&#65533;&#1259;_&#1022;&#65533;&#65533;&#65533;&#65533;&#65533;&#735;O&#65533;&#65533;&#65533;&#65533;&#65533;&#65533;&#65533;&#65533;&#1023;&#65533;&#65533;&#65533; (&#65533;&#65533;h&#65533;&#65533;&&#65533;&#65533;&#65533;6&#65533;&#65533;&#65533;F(&#65533;Vh&#65533;f&#65533;&#65533;v&#65533;&#65533; &#65533;(&#65533;$&#65533;h&#65533;(&#65533;&#65533;&#65533;,&#65533;&#65533;&#65533;0&#65533;(&#65533;4&#65533;h&#65533;8&#65533;&#65533;<&#65533;&#65533;&#65533;@)&#65533;Di&#65533;H&&#65533;&#65533;L6&#65533;&#65533;PF)&#65533;TVi&#65533;Xf&#65533;&#65533;;&#65533;&#65533;e;|iY&#65533;bR&#65533;&#65533;\^&#65533;&#65533;&#65533;q&#65533;&#65533;&Gn&#65533;'O&#65533;&#65533;8&#65533;i&#65533;u&Ps&#65533;&#65533;!D&#65533;C&#65533;R&#65533;n&#65533;&#65533;&#65533;&#65533;&#65533;BO&#65533;,&#65533;&#65533;&#65533;&#65533;qH[&#65533;&#8462;~e&#65533;&#65533;&#65533;`&#65533;&#169;;&#65533;&#65533;&#65533;1&#65533;&#65533;&#1437;y&#65533;&#65533;&#65533;&#65533;i&#65533;&#65533;&#65533;&#65533;&#65533;&#65533;G&#65533;&#65533;,Q&#65533;Y:h&#65533;&#65533;&#65533;&#65533;)|e&#1290;&#65533;&#65533;&#65533;k&#65533;&#39189;^&#65533;&#39307;&#1210;&#65533;&#65533;:&#65533;ja&#65533;&#1894;&#65533;&#43628;&#65533;z&#65533;#o8&#65533;C+E&#65533;+}&#65533;n+i&#65533;c&#65533;&#65533;&#65533;&#916;1&#1882;&#48042;&#65533;&#65533;&#65533;L\&#65533;&#65533;;&#65533;K ;&#65533;&#65533; &#65533;&#65533;&#65533;&#65533;7A@&#65533;&#65533;&#65533;J&#65533;D&#65533;d&#65533;+S&#65533;&#65533;&#300;&#65533;CK&#65533;;|l&#65533;&#65533;&#65533;b!&#65533;R&#317;Z&#65533;K !&#65533;&#932;1&#679;&#65533;,&#65533;&#546;&#65533;&#65533;1&#684;&#65533;,S&#65533;z&#59992;&#65533;&#65533;&#65533;&#65533;Ad&#65533;
&#65533;&#65533;&#65533;1&#65533;B&#65533;D&#817;&1&#65533;&#65533;b&#65533;&#65533;&#65533;2&#65533;&#65533;*&#65533;&#1698;r{z,w
h&#65533;r5&#65533;&#65533;&#65533;&#65533;0%&#65533;&#65533;&#65533;.&#65533;1&#512;}&#1042;&#65533;&#65533;&#65533;;,u&#1258;@@&#65533;_&#65533;6&#1091;g&#65533;&#65533;&#65533;mK&#65533;&#65533;-&#65533;g}&#65533;&#65533;&#65533;t
&#65533;b&#65533;:&#65533;&#65533;&#65533;&#2010;'>;Z&#65533;&#65533;0&#65533;&#65533;~&#65533;&#764;~9M&#65533;n&#65533;JiQ
;8A&#65533;&#65533;T&#65533;&#65533;&#65533;&#2030;&#65533;-d&#65533;|&#65533;&#65533;&#65533;&#65533;&#65533;R:&#65533;&#1519;&#65533;R)&#65533;&#65533;&#381;&#65533;&#65533;&#65533;&#65533;r&#65533;&#65533;o&#65533;_&#65533;w&#65533;K &#65533;)X&#65533;&#65533;&#2024;K	;&&#65533;&#65533;p ]&#65533;s&#65533;I&#65533;4&#65533;I&#65533;s&#65533;s&#65533;x&#65533;:&#65533;&#65533;&#65533;H&&#65533;?U]-WKP&#65533;&#65533;0X&#65533; &#65533;&#65533;&#65533;)&#65533;&#65533;&#65533;"p7&#65533;Y&#65533;| l&#65533;#"&#65533;\&#65533;%(T&#65533;&#65533;gB&#65533;Ph7&#65533;&#65533;[B&#65533;f}&#65533;u*&#609;qH&#65533;&#65533;p&#65533;-&#65533;VM&#65533;&#65533;.$&#65533;:&#65533;1Hg&#65533;!q&#65533;C&#65533;a&#65533;H&#65533;&#65533;p|m&#65533;&#65533;GB&#65533;c&#65533;Jw;&#65533;K&#65533;D2&Q&#65533;W&#65533;&#65533;&#65533;&#65533;F!&#400;%?&#65533;^&#65533;&#65533;7G&#65533;&#65533;&#65533;a\&#65533;&#65533;U&#65533;&#65533;&#65533;&#1102;"Y&#65533;&#65533;X&#65533;G"&#65533;da)i=L&#65533;D&#65533;&#65533;&#65533;!-)F&#65533;A2<&#65533;<U#YrH@j&#65533;&#65533;I+&#1240;H&#65533;&#65533;&#65533;&#65533;d%)Wr&#65533;U&#65533;d&#65533;~c{z&#65533;&#65533;z2%&#65533;4&#65533;0K&#65533;S&#65533;'&#65533;&#65533;\&/_yFe&#65533;2&#65533;&#65533;d4&#65533;&#65533;Ag~d&#65533;L&#65533;%&#329;p3&#65533;&#1228;"#&#65533;	`&#65533;&#65533;&#65533;&&#65533;'&#65533;O&#65533;s&#65533;&#65533;l&6&#65533;&#65533;&#65533;&#65533;{N&#65533;&#65533;&#36135;:&#65533;yGr&#65533;p&#65533;&#65533;&#65533;g(&#65533;&#65533;tn2&#65533;&#65533;&#65533;gD&#65533;9&#1029;J&#65533;&#65533;DT&#65533;*&#65533;&#65533;wv&#65533;&#65533;&#65533;&#65533;&#65533;F:Q&#65533;&#65533;&#65533;&#65533;fJ3)R\&#65533;t&#65533;}hA&#65533;yP&#65533;&#65533;P&#65533;.&#65533;&#65533;3&#65533;R_&#65533;&#65533;&#65533;i<{&#65533;&#65533;p&#65533;&#65533;$&#27428;Mu&#65533;&#65533;2&#65533;&#1319;`<jI&#65533;JG&#65533;~4&#65533;!&#65533;&#65533;Jw&#65533;J&#65533;&#65533;&#65533;&#65533;&#65533;&#65533;&#65533;S&#65533;&#65533;S+z&#65533;#TeSg*&#65533;&#65533;=&#65533;&#65533;&#65533;&#65533;I&#65533;*K&#65533;:r&#65533;&#65533;+S&#65533;&#65533;&#439;~&#1388;e]c^&#65533;&#65533;<&#65533;&#65533;&#65533;Qm&#65533;]&#65533;:X&#65533;n&#65533;]&#1386;Q&#65533;W&#654;U&#65533;&#65533;lhLO&#65533;V&#65533;^U&#65533;Y&#65533;&#65533;c&#65533;&#65533;&#1198;&#65533;&#65533;&#65533;[V&#65533;&#65533;&#65533;&#65533;q&#65533;&#65533;dU{S&#65533;&#65533;&#65533;&#65533;SE&#65533;lA&#65533;&#1618;&&#1334;&#65533;&#65533;)2u[&#65533;&#65533;&#1463;&#65533;&#65533;fa&#65533;&#65533;&#65533;&#65533;T&#65533;&#65533;umc1{[&#65533;&#917;&#65533;J5ntq{Y&#1142;&#65533;&#65533;&#65533;&#65533;nU&#65533;&#65533;]&#65533;&#65533;&#65533;&#65533;f&#65533;&#65533;X&#65533;&#1530;&#65533;oM&#65533;&#65533;M&#65533;&#65533;&#65533;&#65533;&#65533;&#65533;ow&#65533;&#65533;^&#18564;&#65533;&#65533;&#65533;|&#65533;&#65533;L&#65533;.&#65533;&#65533;&#65533;&#65533;}&#65533;_&#65533;&#65533;&#65533;&#65533;&#65533;on\W&#65533;6&#1597;&#65533;p&#65533;&#65533;{]&#65533;&#65533;&#65533;&#65533;p&#65533;=&#65533;Y	&#65533;&#65533;&#65533;&#65533;E&#65533;G&#65533;&#65533;&#65533;Xt&#65533;s&#65533;[ao&#65533;&#65533;e&#65533;aI&#65533;Q&#1342;&#1584;&#65533;&#65533;q&#65533;&#65533;_&#65533;&#65533;5v0wp|a&#65533;&#1531;&#65533;ur&#65533;&#65533;Z&#65533;&#65533;X&#65533;IC| &#65533;.W&#65533;&#1096;&#65533;p&#65533;&#65533;&#65533;&#65533;H&#65533;	&#65533;lZ&#65533;&#65533;&#65533;&#65533;&#65533;&#65533;&#65533;:&#65533; &#65533;&#563;&#65533;o&#65533;gu&#65533;c&#65533;&#65533;r&#65533;&#65533;&#65533;Bk&#65533; *&#65533;0&#65533;&#65533;&#65533;&#65533;vs&#65533;\ &#65533;&#65533;0f4/`&#65533;@B&#65533;&#65533;N{&#65533;&#1248;&#65533;&#65533;"&#65533;&#65533;&#65533;&#65533;&#65533;&#1320;N&#65533;&#65533;W&#65533;&#65533;S&#65533;B&#65533;&#65533;&#65533;&#65533;,&#65533;Dw&#65533;&#65533;$&#1650;&#65533;&#65533;\&#65533;&#65533;&#65533;&#65533;V&#172;&#65533;&#65533;&#65533;P&#65533;&#65533;&#65533;N&#65533;&#65533;{Z&#65533;V;&#65533;&#65533;&#1086;T&#65533;$<`&#65533;i6&#65533;&#65533;A:&#65533;&#65533;&#65533;'h&#65533;&#65533;&#65533;&#65533;&#65533;&#65533;&#65533;&#65533;N+&#65533;&#65533;&#65533;66&#65533;&#1027;@&#65533;&#65533;2&#65533;&#65533;|g&#65533;&#65533;&#65533;%&#65533;$.	L&#65533;&#65533;&#65533;H&#65533;&#65533;UA&#65533;&#65533;&#65533;&#65533;&#65533;&#65533;n&&>&#65533;MX&#65533;<h&#65533;&#65533;AZ&#65533;Z&#65533;[D&#65533;A&#65533;kc[&#65533;&#65533;&#65533;&#65533;&#65533;&#65533;%bkr&#65533; &#65533;r&#65533;&#65533;n`&#65533;{&#65533;&#65533;~w &#65533;mo|&#65533;&#65533;&#65533;-&#65533;*&#65533; &#65533;&#65533;H&#65533;&#1175;&#65533;&#65533;&#65533;+&#65533;o&#65533;&#65533;&#1255;N&#65533;&#65533;'&#65533;&#65533;&#65533;&#65533; %&#65533;&#65533;`&#65533;t&#623;&#65533;&#65533;&#65533;&#65533;&#1732;&#65533;@Z>&#65533;F&#65533;&#65533;&#65533;&#65533;&#65533;&#65533;@&#65533;&#65533;{:&#65533;&#65533;7&#65533;K&#65533;]&#65533;o&#65533;&#65533;&#65533;Ou&#65533;U&#65533;O&#65533;&#65533;&#65533;u0&#65533;&#65533;&#65533;&#65533;y &#65533;< a&#65533;&#65533;&#65533;&#65533;&#65533;&#65533;&#65533;l&#1008;L&#65533; &#65533;2&#65533;|&#65533;=x&#65533;&#65533;&#65533;&#65533;&#65533;&#65533;#}&#65533;x&#65533;&#65533;g/x&#65533;o&#65533;&#1021;&#65533;O{4&#65533;&#65533;&#65533;&#65533;&#65533;)&#65533;o>&#65533;#&#65533;&#65533;L&#65533;i&#65533;&#65533;]&#65533;&#65533;$&#65533;&#65533;z&#65533;']&#65533;&#65533;&#65533;&#65533;&#65533;&#65533;a{X&#65533;~&#65533;&#65533;&#65533;=&#65533;&#65533;&#65533;&#65533;}p=&#65533;&#65533;/&#65533;&#65533;?&#65533;|&#65533;&#65533;n~&#65533;&#65533;`&#65533;&#65533;^&#65533;:&#65533;&#65533;&#65533;&#65533;&#65533;&#65533;&#65533;gu&#65533;&#65533;&#65533;g~P8 2&#65533;n&#65533;W `P>&#65533;v&#65533;Az4gH &#742;|&#65533;F&#1031;%&#65533;wHx&#65533;&#65533;&#65533;&#65533;|&#65533;$&#65533;tJt)&#65533;{:&#65533;iJpp(&#65533;&#65533;s&#65533;p<p&#65533;&#65533;&#65533;&#65533;@&#65533;`&#65533;&#1474;"{Dhu&&#65533;N(x&#65533;&#65533;&#65533;&#65533;L~xo&#65533;&&#65533;&#65533; &#65533;3&#321;&#65533;`&#65533;wl&#65533;S&#65533;bO&#65533;x#8&#65533;L&#65533;&#65533;&#65533;&#65533;&#65533;G&#65533;f{&#65533;&#65533;&#65533;
- 2&#65533;&#65533;F`&#65533;6&#65533;iPg&#65533;|&#65533;&#385;&#65533; &#65533;&#65533;&#65533;b&#1542;h&#65533;&#65533;&#65533;tQ&#65533;&#1480;l&#1544;SW&#65533;J&#65533; Pth&#65533;&#486;&pW&#65533;}X '&#65533;y&#65533;' &#65533; Mg&#65533;&#65533;&#65533;&#65533;8&#65533;&#65533;(&#65533;&#65533;&#65533;KjH&#65533;&#65533;&#65533;&#65533;LG&#65533;S&#65533;&#65533;<&#65533;&#1545; &#65533;&#65533;&#65533; H&#65533;&#65533;2&#65533;&#65533;&#65533;&#65533;U7&#65533;&#65533;S&#65533;&#65533;&#65533;&#65533;m&#65533; &#65533;)x&#65533;&#65533;&#65533;{&#65533;Hx&#65533;&#65533;uhl=&#65533; &#1088;&#65533;&#65533;1P <&#65533;ix&#65533;&#65533;&#65533;X&#65533;&#65533;&#65533;&#65533;&#65533;&#1549;&#65533;h&#65533;&#65533;H&#65533;&#65533;(&#65533;&#1320;xP&#65533; &#65533;$g&#65533;H  &#65533;&#65533;&#65533;&#65533; 0 	&#65533;&#65533;{&#65533;(&#65533;&#65533;X.&#403;}&#65533;Hj&#65533;8&#65533;&#65533;&#65533;&#65533;&#65533;&#65533;{&#65533;&#65533;&#65533;iJ&#65533; @&#65533;&#65533;&#65533;g&#65533;&#65533;&#65533;<P&#65533;&#65533;&#65533;&#65533;G&#65533;&#65533;&#65533;&#65533;&#65533;x&#258;0&#65533;&#65533;o&#65533;&#65533;' jHp&#65533;H&#65533;h&#65533;&#65533;&#65533;&#65533;C~&#65533;&#65533;M(&#65533;&#1331;&#1608;P'9HS&#65533;&#65533;&#65533;&#65533;&#65533;&#65533;&#65533;&#65533;g-&#79782;&#65533;&#65533;1`&#65533; &#65533;&#65533;JI&#65533;M&#65533;&#65533;nS;8Y&#65533;&#65533;&#65533;P&#65533;Aq	&#65533;\&#65533;^	&#65533;bW C&#65533;&#1088;&#65533;&#65533;&%&#65533;&#65533;)&#1558;0&#65533;0"E)&#65533;I&#65533;/i&#65533;JTN&#1604;2&#1602; &#65533;&#65533; u&#65533; w&#65533;-&#598;&#65533;	&#65533;&#65533;(&#65533;=&#65533;#3p&#65533;&#65533;9&#65533;YY&#65533;o&#65533;&#65533;&#65533; &#65533;4&#65533;O&#65533; - &#65533;&#65533; u&#65533;>&#65533;&#65533;=&#65533;&#65533;y&#65533;&#65533;	&#65533;x&#65533;( G&#65533;&#65533;&#65533; &#65533;&#65533;&#65533;&#65533;oi<&#65533;&#65533;&#65533;&#65533;iE&#65533;9&#65533;x&#65533;&#65533;&#65533; &#65533;>&#65533;&#65533;0&#65533;P&#65533;L8&#65533;p&#65533;&#65533;&#65533;tp	p&#65533;&#65533;&#65533;&#65533;&#65533;L&#65533;&#65533;&#65533;C &#19025;&#65533;2&#65533;i&#65533;&#65533;&#65533;&#65533;&#1993;i &#65533;=&#65533; r&#65533;:&#65533;y&#65533;&#40525;&#65533;y&#65533;&#65533;9)&#65533;&#65533;&#65533;2&#65533;&#1385;&#65533;F4&#65533;&#65533;&#65533;&#65533;I&#65533;&#65533;q&#65533;&#65533;Oh&#65533; &#65533;&#65533;z&#65533;&#633;&#65533;p&#65533;&#953;&#65533;&#65533;)R&#65533;&#65533;&#65533;i&@&#65533;}&#65533;&#65533;&#65533;&#65533;&#65533;&#65533;&#65533;S&#65533;	&#65533;%
&#65533;'&#65533;&#65533;&#65533;&#65533;$
&#65533;PW*&#65533;#3&#65533;&#65533;`Y&#65533;&#65533;&#65533;&#65533;&#65533;
H&#65533;8&#65533;?&#65533;X&#1672;&#65533;&#65533;0&#65533;;0&#65533;0&#65533;&#65533;&#65533;i @&#65533;W&#65533;O&#65533;U&#65533;22#&#65533;[j&#65533;<&#65533;&#65533;q&#42255;&#65533;&#65533;
&#65533;&#65533;&#65533;&#65533;&#65533;(	h
&#65533;&#65533; &#65533;F&#65533;&#65533;&#65533;&#2391;&#65533;/K&#65533;&#65533;&#65533;u:&#65533;"&#65533;&#65533;&#65533;:&#65533;G&#65533;&#65533;Z &#65533;1&#65533;&#65533;y	&#65533;0)(&#65533;2J&#65533;FJC@&#65533;&#65533;&#65533;&#65533;&#65533;&#65533;&#65533;=p&#65533;&#65533;!&#65533;J&#65533;&#65533;Z&#65533;!:&#65533;>j&#65533;&#65533;&#65533;}x &#65533;u&#65533;&#65533;&#65533;&#65533; u&#65533;&#65533;&#65533;&#65533;&#65533;&#65533;;z&#65533;&#65533;&#65533;&#65533;&#65533;&#65533;&#65533;&#65533;&#65533;&#65533;&#65533;&#65533;&#65533;hzs2&#65533;&#65533;&#1082;&#65533;S&#65533;&#65533;&#65533;:[&#237;&#65533;x&#65533;&#65533;&#65533;S&#65533; &#65533;&&#65533;&#65533;&#65533;&#65533;T0&#65533;F&#65533;&#65533;&#65533;&#65533;*&#65533;N0)&#65533;2Kp	&#65533;N&#65533;|&#65533;Rp&#65533;&#65533;&#65533;&&#65533;&#65533;i<`&#65533;&#65533;&#65533;&#65533;&#65533;&#65533;&#65533;&#65533;/&#65533;&#65533;&#65533;&#65533;&#65533;&#65533;&#65533;&#65533;&#65533; 	&#65533;&#65533; &#65533;&#65533;&#65533;&#65533;!&#65533;&#65533;&#65533;&#65533;v&#65533;I&#65533;&#65533;

&#65533;&#65533;N&#65533;&#65533;&#65533;&#65533;&#65533; &#65533;&#1029;Cp&#65533;&#65533;p&#65533;&#48194;&#65533;7&#65533;&#65533;9 &#65533;I&#65533;0;&#65533;D&#65533;&#65533;^y&#65533;p
&#65533;&#65533;=k ;&#65533;&#1779;8&#65533; &#65533;&#65533;iH&#65533;&#65533;E&#65533;&#65533;Z;&#65533;{	jJ&#65533;R{&#65533;N&#1777; !&#65533;&#65533;&#65533;!@&#65533;0(- &#65533;[&#65533;r;~x&#65533;0&#65533;&#65533;&#65533;6! &#65533;h&#65533;c&#65533;&#65533;&#65533;&#65533;&#65533;}{&#65533;R&#65533;&#65533;&#65533;&#65533;&#65533;&#65533;s&#65533;&#65533;&#65533;&#65533;{x&#1043;2p&#65533;	`&#65533;&#65533;+&#65533;O&#65533;&#65533;Q{&#65533;=&#65533;`&#65533;j&#65533;&#65533;-&#65533; B&#1784;&#65533;&#65533;&#65533;&#65533;&#34017;j&#1424; &#65533;&#65533;&#65533;&#48601;&#65533;&#65533;&#65533;;&#65533;=&#65533;G&#65533; &#65533;Z&#65533;'&#65533;&#65533;p&#65533;&#65533;&#65533;&#749;&#65533;&#65533;x&#65533;i9&#65533; G&#65533;&#65533;&#65533;&#65533;&#65533;d&#65533;f&#1788;}+&#65533; Spl=&#65533;&#65533;A8&#65533;&#1851;&#65533;&#65533;&#65533;&#65533;xl&#65533;&#65533;&#65533;+&#65533;&#65533;&#1780;&#65533;&#65533;&#65533;&#65533;{&#65533;h+&#65533;&#1787;&#65533;f&#65533;&#65533;&#65533; &#65533;&#1661;&#65533;&#65533;&#65533;&#65533;8&#65533;&#65533;&#65533;6&#65533;
` &#65533;&#65533;&#65533;&#65533;[&#65533;g;&#65533;&#65533;&#65533;
&#65533;U&#65533;l&#65533;&#65533;&#65533;&#1552;&#65533;;&#65533;&#65533;&#65533;&#65533;	x]jS`&#65533;&#65533;<&#65533;&#65533;&#65533;&#65533;&#65533;&#65533;&#65533;&#65533;&#65533;&#65533;n&#65533;&#65533;&#65533; L&#65533;0&#65533;}q&#65533;8 &#282;lC&#65533; !pR@&#65533;&#65533;&#154;&#65533;>&#830;	&#65533;&#65533;l&#65533;(0&#65533;@&#65533;1&#65533;M&#65533; 	s(&#65533;&#65533;&#65533;&#65533;6&#65533;&#65533;<&#65533;&#65533;&#310;+&#65533;`&#65533;&#65533;E&#65533;&#65533;&#65533;&#65533;nJ&#65533;z&#65533;&#65533;&#65533;&#65533;+&#65533;EK&#381;x&#65533;&#65533;&#1082;&#630;&#65533;&#65533;{&#65533;[&#65533;,&#65533;&#65533;K&#65533;|<&#65533;&|!&#65533; f&#65533;&#65533;`G&#65533;&#65533;vg|G}p&#65533;x`p&#65533;&#65533;Wy=&#65533;&#65533;&#65533;9&#65533; &#65533;&#449;&#65533;&#65533;~&#65533;&#65533;&#65533;&#607;&#65533;@&#518;&#65533;&#65533;kwk&#65533;&#65533;&#65533;7tB&#65533;&#65533;0i~&#65533;&#65533;&#65533;	Xyu&#65533;y`&#65533;&#65533;&#65533;&#228;&#65533;&#65533;&#65533;&#65533;!&#65533;&#65533;|&#825;&#65533;P&#65533;f&#65533;ilw&#65533;&#65533;&#65533;&#65533;&#65533;8 }}&#65533; G'&#765;&#65533;u&#65533;p&#65533;4&#65533;g|&#65533;&#65533;i&#65533;&#65533;&#65533;;,&#65533;&#65533;&#804;&#65533;&#65533;<&#65533;&#65533;&#65533;&#65533;&#65533;|&#65533;&#732;&#65533;C&#65533;&#65533;&#65533;&#65533;iTPo&#65533;&#65533;&#65533;t&#65533;&#65533;wD&#65533;p&#65533;&#65533;Z~&#65533;|&#65533;&#65533;&#65533;&#65533;W|&#65533;w&#65533;&#65533;&#65533;&#65533;&#65533;&#65533;=&#65533;\&#65533;=&#65533;&#65533;G0&#65533;	&#65533;&#65533;&#65533;&#65533;&#65533;&#65533;6o&#65533;&#65533;s&#65533;}tV&#65533;&#65533;q%@p&#65533;&#65533; &#65533; 2Mt&#65533;P&#65533;6}&#65533;8&#65533;&#65533;5=&#65533;2&#65533;&#65533;7p&#65533;&#65533;&#65533;&#65533;g
Xy&#65533;V|=&#65533;&#65533;"o&#1424;&#65533; ! &#65533;R&#65533;&#65533;&#65533;&#65533;&#65533;&#65533;&#65533;\&#65533;Z-&#65533;M`&#65533;G&#65533;&#1093;&#65533; &#65533;90v&#65533;&#65533;h&#65533;&#65533;j&#65533;&#65533;M&#1116;;|0&#65533;[]&#1495;{&#65533;~&#65533;&#65533;v&#65533;&#65533;$&#65533;M p&#65533;=&#65533;
 &#65533;f&#65533;&#65533;d=&#65533;&#65533;&#1420;&#65533;&#1568;S&#65533;&#65533;n&#65533;&#65533;Pm &#65533;,&#65533;t&#65533;&#1498;&#65533;&#65533;+&#640;&#65533;&#1632;&#65533;]&#65533;&#1089;-&#65533;_=&#65533;&#65533;&#1477;&#65533;&#1669;&#65533; &#65533;&#65533;&#1095;}&#65533;0&#1780;=&#65533;&#1062;j&#65533;M&#1777;m&#65533;M&#1643;&#65533;Q}&#65533;_]&#65533;&#65533;T&#65533;&#65533;M&#65533;x&#65533;z&#65533;&#65533;&#65533;&#65533;&#65533;&#65533;&#65533;&#65533;&#65533;&#65533;&#65533;&#65533;=&#65533;&#1565;&#65533;&#1725;&#65533;&#65533;]&#65533;{&#65533;q&#65533;&#65533;&#65533;&#65533;=&#65533;&#65533;M&#1885;&#65533;&#927;]&#65533;&#65533;&#65533;&#65533;&#65533;&#65533;&#65533;&#65533;&#65533;A<&#65533;&#65533;=&#65533;&#65533;]&#65533;&#65533;&#65533;&#65533;z&#65533;&#65533;&#65533;&#65533;&#65533;&#65533;&#65533;&#65533;&#65533;y&#65533;&#65533;&#65533;=&#65533;^&#65533;&#65533;x!&#65533;&#65533;&#65533;&#65533;&#65533;-&#65533;&#65533;&#65533;&#65533;~
>&#65533;&#65533;&#65533;&#65533;&#65533;v&#65533;&#65533; &#65533;&#65533;&#65533;&#65533;&#65533;&#65533;.&#65533;(&#65533;&#65533;&#65533;M&#65533;&&#65533;*&#65533;&#65533;0&#65533;&#65533;,&#65533;&#65533;1^&#65533;6&#65533;&#65533;3~&#65533;7&#65533;&#65533;<&#65533;&#65533;9&#65533;&#65533;=&#65533;B^&#65533;?>&#65533;&#65533;=&#65533;H&#65533;&#65533;[&#65533;|&#65533;J&#65533;&#65533;P&#65533;L&#65533;&#65533;N&#65533;V.&#65533;S&#65533;&#65533;U~&#65533;\~&#65533;Y&#65533;&#65533;J&#65533;[&#65533;&#65533;d&#65533;&#65533;!&#65533;-&#65533;&#65533;ug e&#65533;&#65533;^ T&#65533;&#65533;&#65533; i&#65533;&#65533;&#65533;&#65533;x.&#65533;	&#65533;&#65533;e;l&#65533;	&#65533;&#65533;y>&#65533;&#1979;r&#65533;&#65533;&#65533;
&#320;hP&#65533;`&#65533;K&#65533;^&#65533;c&#65533;&#65533;n&#65533; &#65533;&#65533;&#65533;h&#65533;&#65533; &#65533;&#65533;&#65533;}&#65533;k&#65533;&#65533;JJ&#65533;&#65533;&#65533;&#65533;&#65533; 
 &#65533;>&#65533;Mp&#65533;p^&#65533;K&#65533;&#65533;&#65533;NC&#49070;&#65533;G&#65533;b&#65533;&#65533;P&#65533;&#44718;&#39328;&#65533;&#65533;&#65533;&#65533;&#65533;G&#65533;&#65533;}&#302;&#65533;&#65533;~&#65533;:@&#65533;&#65533;&#65533;&#1710;&#65533;M` &#65533;&#65533;&#65533;&#65533;&#65533;n&#65533;&#65533;~&#65533; &#65533;J0
 &#65533;&#65533;&#65533;&#65533;&#65533;l&#65533;&#65533;<&#65533;!&#65533;&#65533;a&#65533;&#65533;(&#65533;~&#65533;&#65533;&#65533;&#65533;P&#65533;&#65533;&#65533;&#65533;&#65533;&#65533;&#65533;R&#65533; &#65533;&#65533;&#65533;&#65533;f&#65533;&#65533;8&#65533;&#65533;&#65533;~&#65533;&#332;&#65533;r&#65533;&#46766;&#65533;&#65533;p&#65533;!&#65533;&#65533;&#65533;&#65533;>&#65533;~&#65533;&#65533;	&#65533;&#65533;PX@&#65533;&#321;@&#65533;M&#65533;&#65533;&#65533;n&#65533;&#65533;@X&#65533;	[&#65533;i&#65533;&#476;[&#65533;&#65533;&#65533;&#65533;.&#65533; &#2016;&#65533;:&#65533;&#65533;p&#65533;&#65533;T&#65533;&#65533;k&#65533;&#65533;0&#65533;&#170;&#65533;	&#65533;K&#65533;&#65533;&#65533;R+&#65533;r`
&#1984;*@&#65533;&#65533;D&#65533;&#65533;
 I&#65533;)O&#65533;&#65533;&#65533;N&#65533;A|&#65533;&#65533;&#65533;uU&#65533;2&#65533;&#65533;&#65533;&#65533;&#65533; F&#65533;h&#65533;&#65533; l~&#65533;&#65533;N&#65533;
0t`&#65533; PT@&#65533;&#65533;'&#65533;cL&#65533;&#65533;&#65533; &#65533;p&#65533;&#65533;x&#65533;&#65533;&#65533;Cp&#65533;&#65533;&#65533;&#65533;&#65533;;&#65533;}&#65533;&#65533;l&#65533;[w:&#65533;&#65533;h&#65533;&#65533;*x&#65533;&#65533;&#468;O{&#65533;&#65533;T&#65533;&#65533;&#65533;&#65533;&#65533;C&#65533;&#65533;(&#65533;&#65533;r`&#65533;&#65533;&#65533;P&#65533;M&#65533;Gj&#65533;&#65533;&#65533;&#65533;@%@x&#65533;&#65533;&#1651;o}P&#65533;&#65533;&#65533;&#65533;&#65533;f &#65533;&#65533;&#65533;&#65533;&#65533;&#65533;&#65533;&#65533;&#65533;o&#65533;7k&#65533;`&#65533;&#65533;&#65533;&#65533;X&#65533;&#65533;&#65533;&#65533;&#65533;z^&#65533;[&#65533;&#65533;&#65533;&#65533;&#65533; T&#65533;&#65533;&#65533;&#2024;(	Pp&#65533;&#65533;H&#65533;&#65533;&#65533;&#65533;C&#65533;&#65533;H&#65533;&#65533;`5n&#65533;&#65533;&#65533;&#65533;G&#65533;!E&#65533;$YRd	2&#65533;&#65533;(&#65533;&#65533;91e&#65533;0w&#960;3C
&#65533;&#65533;Y&#65533;J -&#65533;&#65533;&#65533;F&#65533;b3c&#65533;&#65533;s&#65533;&#65533;S&#65533;Q&#65533;&#65533;(&#65533;&#65533;U&#65533;Y&#65533;n&#65533;&#65533;&#65533;&#65533;W&#65533;a&#334;%{&#65533;&#712;^&#65533;>(&#65533;@&#65533;[&#65533;q&#65533;`Q*&#65533;T *=y&#65533;&#65533; &#65533;&#143;:&#65533;&#65533;#&#65533;9OS&#65533;&#65533;d&#65533;&#65533;&#65533;c&#529;AJI&#65533;&#65533;`&#65533;C&#65533;CS&#65533;7&#65533;zwRy&#65533;&#65533;&#65533;&#65533;&#65533;K*&#65533;8*&#65533;J&#65533;&#65533;j&#65533;Y&#1849;u&#65533;&#65533;&#65533;uZ8k&#65533;&#65533;&&#65533;h&#65533;LO :F&#65533;hx&#65533;&#65533;$&#65533;PJ&#65533;M:xB&#65533;{$&#65533;&#65533;&#65533;p&#65533;y&#65533;&#65533;Y&#65533;&&#65533;&#65533;74*&#65533;P@R&#65533;&#65533;#!&#65533;9&xx&#65533;AJh&#65533;&#65533;&#65533;,`K:&#65533;&#65533;&#65533;&#65533;&#65533;&#65533;&#65533;&#65533;z&#65533;&#65533;B1&#65533;&#65533;>. &#65533;$&#65533;(&#65533;X&#65533;&#65533;5*B&#65533;&#65533;Z&#65533;A&#65533;@,{N&#65533;)r0&#65533;*T&#65533;&#65533;&#65533;&#65533;kB&#65533;)v&#65533;B&#65533;&#65533;3&#65533;&#519;&#65533;3O2)&#65533;&#65533;&#65533;&#65533;&#65533;t &#65533;&#65533;&#65533;&#65533;&#65533;&#65533;H&#65533;&#65533;!d&#65533;I&#65533;@&#65533;"&#65533;&#65533;g&#296;&#65533;h&#65533;&#65533;dPQD
3&#65533;sN:&#65533;&#65533;&#65533;C>|M&#65533; s&#65533;p6<h&#65533;&#65533;&#65533;&#65533;&#65533;q'%&#65533;&#65533;&#65533;&#65533;(&#65533;H&#65533;4&#65533;sT@&#65533;&#65533;&#65533;a%&#65533;4!&#65533;&#65533;&#65533;<&#65533;,2&#65533;&#65533;~&#65533;&#65533;!)uLO&#65533;T
&#65533;!&#65533;o&#65533;&#65533;Y&#65533;'*&#65533;&#65533;U)O`&#65533;s6,@&#65533;&#65533;8&#65533;t&#65533;Y9&#65533;p=&#65533;Q&#65533;@&#1684;&#65533;X}&#65533;&#65533;EN&#65533;&#65533;K&#65533;&#65533;&#65533;&#65533;&#65533;&#65533;&#65533;&#65533;&#65533;NR)@&#65533;&#65533;Ot&#65533;IO&#776;&#65533;)&#65533;&#65533;S&#65533;&#65533;@^&#65533;#&#65533;0&#65533;&#65533;&#65533;RL5&#65533;&#65533;S&#65533;G&#65533;&#65533;#&#65533;&#65533;&#627;bB&#65533;&#65533;'*z8&#65533;`&#65533;&#148;G&#65533;&#65533;Z&#65533;&#65533;jZ&#65533;[&#65533;'&#65533;6e	&#65533;]&#65533;&#65533;4-`&#65533;%&#65533;&#65533;%&#65533;&#65533;X&#65533;&#65533;&#65533;&#65533;:&#65533;P&#65533;;&#65533;X&#65533;1	&#65533;&#65533;&#65533;{=&#65533;&#65533;@V&#436;&#65533;.9&#65533;&#65533;{&#65533;^{e&#65533;W&#1992;&&#65533;&#65533;]w5&#65533;&#65533;W}
&#65533;&#65533;&#65533;M&#65533;@>&#65533;&#65533;I&#65533; &#65533;&#65533;&#65533;x &#65533;&#65533;c&#65533;W&#65533;je&#65533;W&#65533;&#65533;&#65533;FX&#65533;+&#65533;@4|rk&#65533;&#65533;&#65533;&#65533;&#65533;B&#65533;qn&#65533;E&#65533;&#65533;&#65533;?4&#65533;F&#724;&#65533;&#65533;.&#65533;&#65533;6&#65533;&#65533;C&#65533;,&#65533; _J&#65533;k&#8741;U&#65533;&#65533;,&#65533;t&#65533;&#65533;&#65533;.&#65533;&#65533;&#65533;oU8SD&#65533;&#65533;&#65533;&#65533;&#65533;&#65533;(&#65533;&#65533;&#379;W&#65533;&#65533;&#65533; N{&#65533;%&#65533;&#65533;&#65533;&#162;&#65533;&#65533;&#65533;&#1603;&#65533;&#65533;&#65533;g&#65533;&#65533;?&#65533;&#65533;&#65533;_&#65533;{&#65533;b]vM'~Q&#65533;@2&#65533;`!)a`yT&#65533;@F0&#65533;9&#65533;\&#594;f &#65533;M?Z &#65533;&#65533;7&#65533;&#65533;)Ota&#542152;W%&#65533;&#65533;&#65533;rT]&#65533;=&#65533;&#65533;&#65533;&#65533;&#65533;g-&#65533;yO&#65533;&#986; &#65533;<4&#65533;Q*&#65533;&#65533;&#65533;&#65533;4%&#65533;P&#65533;
8&#65533;&#65533;0L!L&#65533;&#65533;&#65533;	U;&#65533;&#65533;&#65533;&#65533;V&#65533;	&#1812;r..&#65533;&#65533;~a&#1183;^&#65533;&#1027;&#65533;&#576;0X^	&#65533;&#65533; eA&#65533;8;j&#65533;&#65533;&#65533;&#65533;-Q&#65533;I&#65533;#&#65533;&#65533;&#65533;(&#65533;-p&#65533;&#65533;&#65533;Y&#65533;P&#65533;:&#65533;&#65533;)&#65533; &#65533;H&#65533;&#65533;1&#925;&#65533;&#65533;&#65533;&#65533;b;&#65533;(&#65533;&#65533;V$&#65533;&#65533;#&#65533;0&#65533;$J&#65533;b&#65533;N&#65533;&#65533;&#65533;y&#65533;ZMwPt&#65533;C&#65533;ReU&#65533;c/&#65533;&#65533;iR&#65533;&#65533;$&#65533;&#65533;(&#65533;mr@&#65533;B*&#65533;0M&#65533;&#65533;&#65533;&#65533; &#65533;HB%(&0&#65533;&#65533;&&#65533;&#65533;3tC &#65533;i&#65533;&#65533;A&#65533;&#65533;dg;&#1481;F%8S)&#65533;&#65533;&#65533;&#65533;-h7&#65533;&#65533;M8Z@&#730;d%O L&#65533;Or&#1283;&#65533;!bF4*}&#65533;eEs&#65533;&#65533;A&#65533;&#1891;&#65533;W&#65533;YJ2 &#65533;&#769;P&#65533;&#65533;Q&#65533;&#65533;<&#65533;e&#65533;&#65533;T&&#65533;S&&#664;y&#65533;&#65533;&#65533;A	&#65533;&#281;&#65533;&#65533;&#65533;&#65533;ar4&#65533;&#65533;hQ&#65533;3&#65533;}%rAjS&#65533;&#65533;&#65533;Iz&#65533;At&#65533;$k&#65533;2&#65533;&#65533;&#65533;OS&#1408;"*&#21011;&#65533;$IebR&#65533;&#65533;/YWu&#65533;PyiT&#65533;&#65533;&#65533;qj&#65533;h[&#65533;2&#65533; ]&#65533;&#65533;&#65533;&#65533;&#65533;&#65533;&#65533;?&#65533;&#65533;z:(&#65533;$&#65533;&#65533;&#65533;E6&#65533;A&#65533;&#65533;kT&#65533;ZU&#65533;&#65533;&#65533;&#65533;&#65533;e&#65533;[&#65533;zY&#65533;&#65533;/8u&#65533;lg%&#20368;j&#65533;=&#65533;I <P>c/&#65533;&#65533;&#65533;&#65533;^&#65533;&#65533;Y&#1570;&#65533;&#65533;&#65533;&#65533;&#65533;&#65533;&#65533;C &#65533;V&#65533;&#65533;&#65533;&#65533;&#65533;&#931;&#65533;&#65533;&#65533;@&#65533;[&#65533;Jh&#65533;&#65533;&#65533;&#65533;&#1042;&#65533;&#65533;&#65533;+KMnu&#65533;{]&#65533;&w&#65533;&#65533;5&#65533;&#65533;&#1074;&#65533;~@fY&#65533;nv&#65533;{^&#65533;&#65533;7&#65533;&#1765;&#65533;l&#65533;&#65533;&#65533;&#65533;&#65533;&#65533;&#65533;&#65533;w;&#65533;&#65533;&#65533;W&#65533;&#65533;&#65533;oicY&#65533;r% &#65533;*:&#65533;o&#65533;"&#65533;&#65533;&#65533;&#65533;`GX&#65533; &#65533;V\&#65533;:7|&#65533;u&#65533;&#65533;=&#65533;aK&#65533;&#65533;&#65533;&#65533;&#65533;l&#65533;&#397; O.d&#65533;]&#65533;bOn&#279;-&#65533;}i&#1764;n%&#65533;1&#65533;q&#65533;}&#65533;&#501;&#65533;&#65533;&#65533;m&#65533;&#65533;&#65533;'Y&#65533;0&#65533;rX& &#65533;l&#574;&#65533;&#65533;&#65533;5&#65533;c$/Y&#65533;[~p&#65533;&#65533;&#65533;&#65533;&#65533;YS&#65533;%&#65533;G&#65533;Y,&#65533;&#65533;&#65533;kfsz&#65533;&#65533;&#65533;.&#65533;7p&#65533;&#65533;B&#65533;?&#65533;8&#65533;,fj&#65533;&#65533;&#65533;g&#1022;&#65533;+=D&#65533;&#65533;x3`W&#65533;X&#65533;6&#65533;/&#65533;&#65533;Y&#832;&#65533;t&#65533;&#65533;z&#65533; D#Z>&#65533;+\;w&#65533;;&#65533;&#65533; skiT&#65533;&#65533;&#65533;&#65533;&#820;&#65533;R|e&#65533;P&#65533;&#1134;&#65533;&#680;&#65533;Gh&#457;&#65533;&#1002;&#65533;u&#65533;&#65533;&#65533;jMk&#65533;C&#65533;&#65533;&#65533;&#65533;Z3Z&#65533;:&#65533;/&#65533;%&#65533;g_G[&#65533;#v&#65533;&#65533;kj&#65533;&#65533;&#65533;B&#1077;&#65533;&#65533;&#65533;K&#65533;9&#65533;&#1054;v&#65533;&#65533;&#65533;jc&#65533;&#1404;&#65533;&#65533;&#65533;q&#65533;o&#65533;w&#65533;`&#65533;&#65533;&#65533;}&#63972;&#65533;B8&6nl &#65533;O&#65533;&#65533;+&#65533;^&#65533;&#65533;}W&#65533;Y|'&#65533;&#65533;&#65533;&#65533;M&#65533;G&#65533;&#65533;&#1848;&#65533;&#65533;.&#65533;&#65533;&#65533;&#65533;&#1787;Vx&#65533;&#65533;&#65533;p&#65533;Xy7v&#65533;&#65533;a&#65533;&#65533;Ec&#65533;&#65533;{88&#65533;=&#65533;rU&#65533;\7&#65533;&#1968;n&#65533;&#65533;&#65533;&#65533;&#65533;&#65533;q&#65533;7&#65533;}Ni&#65533;_O&#65533;&#65533;&#65533;=&#65533;&#65533;;&#65533;=&#65533;y&#65533;&#65533;t&#65533;(x&#65533;I'0&#65533;Bd&#65533;e&#65533;&#1277;&#65533;d&#65533;&#65533;&#65533;&#65533;&#65533;&#397;&#65533;	L&#65533;
&#65533;&#65533;_g{&#65533;&#65533;>&#65533;8K7&#1459;N&#65533;&#1715;&#65533;v&#65533;&#65533;&#65533;&#65533;N&#65533;&#65533;&#65533;k&#65533;&#65533;&#65533;&#65533;&#65533;&#65533;n&#1438;w&#65533;{x&#65533;`&#65533;@&#65533;&#65533;&#65533;q&#65533;&#65533;E&#65533;&#65533;v&#65533;s&#65533; Q&#65533;;&#65533;&#65533;/&#65533;&#65533;&#65533;&#65533;&#65533;&#65533;&#65533;&#65533;&#65533;&#917;a&#65533; &#65533;<n&#1554;"&#65533;&#65533;&#65533;&#65533;2&#65533;&#65533;/&#65533;b&#65533;&#65533;&#65533;4 u&#65533;q&#65533;&#65533;&#65533;&#65533;&#65533;&#65533;|xx&#65533;&#65533;&#65533;&#65533;L&#65533;&#65533;7$i[&#65533;!&#65533;&#65533;7@&#65533;&#65533;&#65533;9$jO,P
&#65533;&#65533;|&#65533;k&#65533;T&#65533;&#65533;y&#65533;&#65533;3[&#65533;e&#65533;;Ap&#65533;&#65533;&#1004;!&#65533;&#65533;&#65533;R~ush&#65533;W&#65533;&#65533;%H&#65533;&#65533;y&#65533;&#65533;>&#65533;;&#65533;c&#65533;&#1723;&#65533;&#65533;&#65533;?h&#65533;&#65533;  &#65533;&#65533;+&#65533;H&#65533;H@@&#65533;#>&#65533;C>4X&#65533;	4&#65533;&#1824;&#65533;&#65533;@&#65533;y=tq&#65533;&#185;&#65533;&#65533;H&#65533;&#65533;G&#571;&#65533;&#65533;&#281;&#65533;&#65533;&#65533;#&#65533;&#65533;;&#65533;&#65533;&#65533;P&#65533;&#65533;	  )4)&#65533;&#65533;&#1170;&#65533;&#65533;&#65533;&#65533;@h&#65533;&#65533;&#65533;&#65533;&#65533;5&#65533;B&#65533;&#65533;&#65533;&#65533;&#65533;?&#65533;&#65533; &#65533;,&#65533;&#65533;&#65533;&#65533;&#65533;I&#65533;&#65533;&#65533;&#65533;&#65533;&#65533;X&#65533;&#65533;j&#65533;&#65533;&#65533;oaE&#65533;	y&#65533;&#65533;&#65533;&#65533;&#65533;&#65533;&#65533;&#65533;&#65533;&#196;#&#65533;&#65533;&#65533;AkQtA&#65533;/&#301;1t&#65533;2l&#65533;#8&#65533;T*k0&#65533;X&#65533;!,&#65533;0&#65533;&#65533;j&#65533;&#65533;&#65533;&#65533;N&#65533;4&#65533;@&#65533;R)&#65533;C&#65533;;&#65533;;=&#65533;&#65533;S&#65533;Ft	&#65533;+&#65533;&#65533;U9&#65533;"A	I&#65533;Q&#65533;3&#65533;I&#65533;s&#65533;C&#65533;`P&#65533;t&#65533;&#65533;B&#65533;&#65533;=&#65533;&#65533;&#65533;&#65533;&#65533;&#65533;9&#65533;&#65533;(&#65533;&#65533;&#65533;&#322;&#107960;	3&#513;)&#65533;&#65533;aw&#65533;&#65533;&#65533;&#65533;&#65533;&#65533;&#65533;)&#65533;e47,&#65533;&#65533;&#65533;&&#65533;&#65533;&#65533;8&#65533; a"&#65533;&#65533;`&#65533;hL&#367;&#1072;&#65533;j=&#65533;&#65533;:m nD&#65533;&#65533;0 &#65533;&#65533;&#65533;M,7}(&#65533;&#65533;&#65533;{&#65533;I&#65533;&#65533;s&#65533; l&&#65533;8)`9&#65533;2&#65533;B&#65533;&#65533;&#65533;H&#65533;&#65533;H&#1864;3&#65533;&#65533;=&#65533;&#65533;&#329;E&#65533;,&#65533;&#65533;$%&#65533;&#65533;&#65533;&#65533;5k 8&#65533; &#65533;&#65533;&#65533;&#65533;,&#65533;v&#65533;5<&#65533;&#65533;0 &#65533;8p&#65533; y&#65533;9&#65533;&#65533;*
&#65533;x&#65533;&#65533;p&#65533;&#1816;&#65533;&#65533;&#244;&#65533;8c&#65533;9&#65533;&#603;&#65533;&#65533;&#65533;L&#65533;&#65533;&#65533;0&#65533;&#65533;|&#65533;&#65533;&#65533;(x&#733;&#16455;-&#65533;&#1248;&#65533;6k p&#65533;&#65533;0&#65533;&#65533;&#65533;E	&#65533;&#65533;&#65533;Q H&#65533;{H &#65533;t&#65533;(&#65533;
&#1549;=X&#65533;&#65533;<VP&#65533;&#65533;Q&#757;&#1288;&#65533;&#65533;&#65533;&#30722;&#65533;0&#65533;&#65533;&#65533;(%|&#65533;P &#65533;u&#65533;&#65533;*h&#65533;&#65533;&#65533;&#65533;I@
&#65533;&#65533;1&#65533;&#65533;&#1801;I\&#65533;&#65533;&#65533;@	o&#65533;&#65533;&#65533;&#65533;&#65533;&#65533;E&#65533;&#65533;&#65533; &#65533;&#65533;&#65533; &#762;&#65533;&#65533;&#65533;KH&#65533;&#65533;L&#65533;&#65533;JM&#65533;$&#65533;8&#65533;&#65533;&#65533;&#65533;1&#65533;%&#590;&#65533;&#65533;&#65533;I &#65533;&#65533;&#65533;hHJ&#65533;K&#65533;&#1801;&#65533;L&#978;h&#65533;O&#65533;&#65533;&#65533;t&#65533;E$p7&#65533;N&#65533;&#1024;#`&#65533;Q&#1673;@ &#65533;&#65533;&#65533;H&#65533;*I&#65533;&#65533;&#65533;{X&#65533;&#65533;	)&#65533;&#65533;&#65533;M&#65533;&#65533;&#65533;&#65533;Ih&#65533;&#65533;L&#65533;B)@&#65533;M&#65533;&#513;8Om&#65533;&#65533;P&#65533; &#65533;&#65533;&#65533;&#65533;&#65533;&#65533;	&#65533;&#65533;&#65533;XPU
&#65533;P&#65533;&#65533;&#65533;-&#65533;Q&#65533;x&#65533;Y&#65533;)&#65533;&#65533;&#65533;t&#65533;dLu&#65533;&#65533;&#65533;&#65533;!M/}&#65533;-8&#65533;&#65533;&#65533;h&#65533;&#65533;&#65533;&#65533;Q&#65533;P=&#65533;\&#65533;mS&#1873; &#65533;o&#65533;&#65533;E&#65533;&#65533;R&#24675;&#65533;Dj&#678;&#65533;&#65533;p&#65533;}&#65533;HE&#65533;+&#65533;&#65533;&#65533;&#65533;7=&#65533;8&#65533;&#1212;(&#65533;&#65533;&#65533;&#65533;&#65533;&#65533;X&#65533;!H&#65533;T&#65533;1%S&#65533;&#65533;&#65533;U&#1221;A&#65533;&#65533;&#65533;&#65533;Z!{&#1191;&#65533;&#65533;'nJUn&#65533;<@h&#65533;'+:&#65533;&#65533;&#65533;&#65533;0&#65533;&#65533;&#65533;&#18574;I#&#65533;&#65533;6r&#65533;&#65533;&#65533;(6,&#65533;b&#65533;kb &#65533;&~j&#65533;&#65533;&#65533;&#65533;&#65533;&#65533; &#65533;JN&#65533;K&#65533;T&#65533;h&#65533;&#65533;&#65533;M&#65533;V&#65533;&#65533;U-&#65533;P&#65533;Dr k&#65533;Z&#65533;To&#65533;+&#65533;&#65533;&#521;>-Wy%Z5&#65533;&#65533;\W&#65533;&#65533;Vl&#65533;&#65533;&#65533;#0&#65533;K&#65533;4&#65533;W&#65533;&#65533;&#65533;&#65533;xW.1&#65533;y&#65533;&#65533;&#65533;P	&#65533;]&#65533;&#65533;-&#65533;&#65533;&#65533;L&#65533;&#65533;H&#65533;)&#65533;{}X&#65533;&#65533;&#65533;}M&#65533;&#65533;&#65533;&#65533;X&#65533;}Q+I	&#65533;I&#65533; &#65533;mY&#65533;-&#65533;&#1217;u-&#65533;#9Y,&#65533;&#65533;&#65533;&#1589;&#65533;&#65533;&#65533;)&#65533;Y&#65533;&#65533;&#65533;)&#65533; "&#65533;w&#65533;&#65533;5	&#65533;m&#65533;=&#65533;&#65533;&#65533;&#205;&#65533;; &#65533;CS&#65533;LZ&#65533;&#65533;Z&#65533;&#65533;Z&#65533;&#53733;-<k9&#65533;&#65533;&#65533;&#65533;&#65533;Q&#65533;&#65533;Z&#65533;=[&#65533;M&#65533;&#65533;&#65533;&#1722;&#65533;1E&#65533;&#65533;&#401;&#65533;Z&#65533;&#65533;[&#65533;&#65533;[&#65533;S&#65533;DA&#65533;&#65533;7&#65533;0;Z&#65533;Z[&#65533;[&#65533;-\&#65533;X&#65533;&#65533;&#65533;8&#65533;m&#65533;&#65533;&#65533;&#65533;&#205;\&#605;\M&#1844;s8&#65533;&#65533;
&#65533;<&#65533;}&#65533;\&#65533;]&#65533;e&#65533;&#848;9X&#65533;M:&#1136;&#812;8p
@K&#65533;&#65533;&#1133;]&#1789;]&#65533;(]i&#65533;1&#65533;]&#1373;&#65533;\&#65533;=&#65533;&#65533;]&#65533;-^&#65533;\&#1917;&#65533;&#65533;&#65533;:iC&#65533;-&#65533;=^&#65533;^&#65533;M^&#579;&#65533;&#65533;:&#65533;&#65533;8&#65533;?&#65533;&#65533;^&#65533;_&#65533;&#65533;Z&#65533;&#65533;&#65533;&#65533;]&&#65533;&#65533;&#65533;
3&#65533;&#65533;-&#65533;&#65533;_&#65533;M&#65533;&#65533;&#65533;&#65533;&#65533;&#65533;&#65533;;&#65533;&#622;p[&#65533;&#65533;&#65533;`&#65533;&#65533;&#65533;&#1869;&#65533;&#65533;_&#65533;h7&#1984;&#65533;&#65533;&#65533;&#65533;~`&#65533;&#65533;&#1421;&#909;&#65533;3&#65533;&#65533;	P&#65533;@&#65533;`&#65533;`&#600;&#65533;&#1832;&#65533; 9&#65533;
&#65533; 5&#65533;&#65533;&#65533;]&#65533;&#65533;&#65533;&#65533;y(&#65533;a&#65533;a&#65533;a&#1816;&#65533;&#65533;E&#65533;&#65533;HA&#65533; P&#65533;H7h &#65533;&#65533; !&#65533;&#65533; &#65533;a&#65533;b+^&#957;uF&#2034;&#65533;LF&#65533;&#65533;&#65533;Ua$V&#65533;&#65533;X&#65533;&#65533;a&#65533;&#65533;&#65533;&#65533;&#65533;c&#65533;&#65533;b*&#65533;b8&#65533;b.&#65533;-&#65533;_]&#65533;8&#1262;p^1Fb&#65533;`&#65533;&#65533;e &#394;	&#65533;QF&#65533;&#65533;&#65533;&#65533;cE&#65533;&#65533;9&&#65533;:&#65533;&#65533;jx&#65533;&#65533;&#1967; $&1&#65533;&&#65533;&#65533;&#65533;&#65533;U&#65533;
!> !&#65533;D^dT&#65533;&#65533;F&#65533;G&#65533;~%&#65533; c&#65533; &8x&#65533;&#65533; &#65533;L&#65533;d&#65533;`&#65533;.&#65533;&#65533;1X&#65533;&#65533;&#65533;
&#65533;&#65533;&#65533;&#65533;T>&#65533;&#65533;eN H&#65533;V&#65533;
]&#906;&#65533;91 &#65533;&#65533;&#65533;&#65533;
\Fb &#65533;& dOv&#65533;9&#65533;

p3fd>&#65533;&#65533;U&#65533;&#65533;&#65533;&#65533;&#65533;&#65533;&#65533;&#65533;m&#1418;&#65533;&#65533;L&#912;i&#65533;&#65533;~_&#65533;&#65533;:sFg&#65533;6^3(&#65533;evvw&#65533;
1P&#65533;$&#1461;&#65533;&#65533;`&#65533;&#65533;&#65533;&#65533;L&#65533;&#579;^&#65533;d`&#65533;&#65533;Sh&#65533;.&#1921;&#65533;&#65533;n&#65533;&#65533;gF&#65533;&#65533;	8b$v&#65533;4&#65533;&#65533;l&#65533;&#65533;&#65533;&#400;:&#65533;&#65533;&#65533;&#65533;<&#1073;`&#65533;&#783;&#65533;i&#65533;&#65533;%i&#65533;)&#65533;@&#65533;L&#65533;&#65533;(j9ah&#65533;h&#65533;&#65533;&#65533;&#28990;&#65533;&#553;&#65533;&#65533;&#65533;&#65533;&#65533;^&#65533;&#65533;&#65533;&#65533;&#65533;L&&#65533;&#65533;	P&#65533;^&#65533;9&#65533;7&#65533;^7&#1077;&#65533;&#65533;R.)&#65533;S&#65533;j&#65533;&#65533;&#65533;&#65533;&#65533;&#65533;&#65533;&#65533;	`&#65533;&#1936;e&#65533;LV&#65533;&#65533;&#65533;fj&#65533;&#65533;&#65533;&#65533;&#65533;5&#65533;&#65533;&#65533;&#65533;&#65533;&#65533;&#65533;	/&#65533;&#1657;&#65533;&#52437; &#65533;k&#65533;&#65533;&#65533;W&#65533;&#65533;g&#65533;
&#65533;lQiY&#65533;U&#65533;`&/Q&#65533;&#65533;&#65533;&#65533;hR&#65533;~&#65533;&#65533;&#65533; &#65533;&#65533;f&#65533;*&#65533;&#65533;&#65533;&#65533;A&#65533;k9&#65533;&#65533;g9m&#65533;&#913;&#65533;&#65533;&#65533;.&#65533;&#65533;n&#1020;&#65533;mha&#65533;D&#65533;j&#65533;&#65533;
&#65533;~&#65533;)j&#65533;&[&#65533;V&#65533;0n&#65533;&#65533;&#65533;&#65533;&#65533;P&#65533;gi&#65533;L6&#65533;&#65533;&#65533;&#950;&#65533;]9a% %&#65533;&#65533;&#65533;n&#65533;&#65533;&#65533;&0&#65533;&#65533;&#65533;^&#65533;&#65533;1>&#64352;&#65533;1&#65533;&#65533;&#65533;o l&#65533;G&#65533;&#606;o7Q&#65533;X&#65533;:&&#156913;&#65533;&#52232;n&#65533;d&#65533;F&#65533;&#65533;~&*H&#65533;&#65533;^p&#65533;&#65533;Y&#65533;&#65533;&#65533;W&#65533;&#65533;&&#65533;&#65533;
 `h&#65533;in&#65533;O&#65533;`&#65533;&#65533;&#65533;M&#65533;&#65533;&#65533;H&#65533;ua&#65533;&#65533;&#65533;&#65533;&#65533; &#65533;&#65533;&#65533;w&#65533;{Fb&#65533;v&#65533;&#65533;&#65533;	xqo&#65533;aA/&#65533;&#65533;/}c&#65533;r&#65533;&#65533;xP&#65533;&#65533;&#65533;&#65533;&#232;8r&#65533;&#65533;&#65533;4&#65533;&#65533;=$&#65533;&#65533;T&#65533;F
&#65533;&#65533;&#65533;
&#65533;&#65533;i&#65533;o&#65533;&#65533;&#65533;/&#65533;&#65533;,Gf&#65533;jB,&#65533;&#65533;\2&#65533;`Q&#65533;&#65533;`&#65533;5xs&#65533;&#65533;(Ax&#65533;&#65533;&#65533;<&#65533;r&#65533;x&#1186;&#65533;&#65533;,-&#65533;&#65533;HI&#65533;a&#1202;&#65533;&#65533;8&#65533;&#65533;&#65533;&#65533;?&#65533;i&#65533;a&#62467;&#65533;&#1564;&#422;&#65533;q&#65533;&#65533;7&#65533;a}&#65533;&#65533;hY&#65533;k&#65533;0  L&#65533;
a&#65533;&#65533;h&#65533;8&#1986;O&#65533;J&#65533;[&#65533;&#65533;h&#65533;&#65533;&#65533;	&#65533;U&#65533;&#65533;&#65533;&#577;R
S&#65533;&#65533;&#1063;&#65533;&#65533;q&#65533;&#65533;&#65533;-&#65533;&#65533;&#65533;&#65533;&#65533;^&#65533;I&#65533;&#65533;w2?&#65533;tO&#65533;eG&#65533;;ZM&#1136;r%&#65533;&#65533; &#914;H1&#65533;U&#1026;0%&#65533;x(J&#65533;*8&#65533;}&#65533;&#65533;(XO&#65533;&#44120; 
&#65533;*&#65533;&#345; &#65533;&#65533;&#65533;.&#65533;4x&#65533;?&#65533;&#65533;&#65533;&#65533;&#65533;&#1084;&#65533;h&#65533;&#65533;+1&#65533;&#65533;&#65533;&#65533;,7x&#1749; _&#65533;,x&#65533;&#65533;&#65533;+&#65533;	&#65533;,%&#65533;Q&#65533;
$&#65533;c&#1664;"X&#65533;&#65533;&#65533;T&#65533;dH&#65533;
`yp&#65533;&#65533;:WC>&#65533;&#65533;L&#59303;&#65533;P&#65533;o&#65533;&#65533;m&#65533;&#65533;&#65533;Bpzt&#65533;&#65533;&#65533;&#65533;&#65533;c&#65533;-&#65533;$O&#65533;oB% r&#65533;&#65533;&#65533;#&#65533;p&#65533;o UR3p&#65533;&#1162;&#65533;&#65533;1&#65533;&#65533;/&#65533;X&#65533;~&#65533;`&#65533;,&#65533;zH&#65533;cc&#65533;'&#65533;&#65533;=&#65533;:&#65533;AN&#65533;&#65533;&#65533;m&#65533;&#65533;>`&#65533;'&#65533;&#463;{&#65533;&#65533;,&#65533;&#65533;&#65533;&#65533;&#65533;&#65533;&#65533;W&#65533;m&#65533;&#1341;O&#65533;&#65533;&&#65533;'&#65533;p`S&#65533;p&#65533;!II&#542;&#65533;J &#65533;Y&#65533; h|&#65533;&#65533;/&#1027;,x&#65533;kxtq&#65533;|&#65533;&#65533;&#65533;h<&#65533;a&#65533;@Fcc&#65533;&#65533;W&#65533;p&#65533;&#65533;
G@&#65533;}&#65533;B0&#65533;&#65533;&#65533;&#65533;&#65533;&#65533;I&#65533;N&#65533;&#65533;&#65533;&#65533;&#65533;&#65533;&#65533;Pp ,r$&#65533;&#65533;&#65533; &#132;
2l&#65533;&#65533;!&#264;'R&#65533;h&#65533;bD	r&#65533;&#65533; &#388;|a&#65533;$J&#65533;h&#65533;&#65533;e %'`&#65533;h&#65533;&#65533;N&#65533;&#65533;&#65533;C&#65533;&#65533;&#65533; %r-&#65533;&#65533;D&#65533;X&#65533;&#65533;2&#65533;&#65533;*K&#65533;&#65533;1&#65533;&#65533;&#65533;g&#65533;&#65533;Z&#65533;r&#65533;J&#65533;*&#1584;b&#466;-v&#920;&#65533;c&#65533;Z&#65533;U&#65533;Y&#65533;H&#65533;&#65533;&#65533;&#65533;1jb&#65533;I&#65533;F.,^&#607; &#65533;&#65533;&#65533;	&#65533;&#65533;)(0pDH&#65533;
&#65533;I&#65533;&#65533;&#65533;&#65533;C&#65533;.m&#65533;4&#65533;&#65533;5t&#65533;EG8s&#65533;&#65533;	&#65533;D&#65533;3r&#65533;&#65533;&#65533;&#65533;q 8$	.&#65533;&#65533;O:&#65533;3. &#65533;F&#65533;P&#65533;i+&#65533;Y~]u&#757;&#65533;W4f&#65533;p&#65533;*&#240;&#65533;&#65533;&#65533;XO&#65533;&#65533;&#65533;1y&#65533;&#65533;&#65533;&#65533;&#65533;&#65533; &#65533;j&#65533;&#65533;#&#65533;O_&#65533;1X &#65533;Iw`Q;&#65533;&#65533;SPCY&#65533;A&#65533;&#65533;&#65533;d0Ef(&#65533;(&#65533;&#65533;b*&#65533;&#65533;&#65533;j	I&#65533; G9( A&#65533;-&#65533;&#65533;&#65533;iM&#65533;&#65533;I1(&#65533;&#65533;&#65533;=,:t&#65533;G&#65533;&#65533;@&#65533;8&#65533;&#65533;&#65533;&#65533;&#65533;&#65533; &H]KJ&#65533;p&#65533;&#65533;&#65533;Pg&#65533;&#65533;K}&#65533;&#65533;^Q&#65533;P0&#65533;&#65533;&#65533;&#65533;B&#65533;&#1945;WM&#65533;&#65533;Zn&#65533;&#65533;&#65533;&#1364;&#65533;&#65533;t&#65533;0&#65533;U@&#65533;"UE&#65533;&#20481;Uy(r&#65533;&#65533;&#65533;s&#65533;&#65533;&#65533;&#65533; !&#65533;&#65533;D&#65533;n&#65533;&#65533;&#65533;&#65533;-n&&#65533;9&#65533;&#65533;&#65533;.Ja&#65533;&#65533;&#65533;V&#65533;&#65533;V&#1449;&#65533;'&#65533;&#65533;&#65533;&#65533;&#65533;&#65533;&#65533;
&#65533;&#65533;!GH&#65533;#&#65533;	&#65533;&#65533;&#65533;&#65533;&#65533;D&#65533;=F&#65533; Gt&#65533;fA	-H&#65533;&#65533;&#65533;V&E&#65533;_"&#65533;&#65533;#mz&#65533;<Z&#65533;&#65533;&#65533;?ut&#65533;&#65533;&#65533;iu&#65533;z@&#65533;)&#65533;?@(S&#65533;T(&#65533;m&#65533;V&#65533;dP&#65533;4e&#65533;x4 !<&#65533;K&#65533;&#65533;c&#65533;
T&#65533;4D&#65533;&#65533;qx&#65533;MT&#65533;&#65533;(&#65533;@&#65533;&#65533;i&#65533;@ &#65533;`&#65533;<&#1412;&#65533;b&#65533; &#65533;@&#65533;j&#65533;&#1703;&#65533;2*&#490;&#65533;@&#65533;&#65533;&#65533;P&#65533;&#65533;&#65533;&#65533;)&#65533;T&#65533;&#65533;P&#65533;m&#1813;&#65533;6&#65533;eTYBn&#65533;vT&#65533;UP&#65533;&#65533;,Z&#65533;&#65533;&#65533;\u&#65533;#&#758;1&#65533;&#65533;&#65533;&#65533;h&#65533;&#65533;&#65533;A+-&#65533;i&#12551;H&#65533;2&#65533;&#65533;&#65533;&#65533;|&#65533;fH<&#65533;&#65533;Y,+f&#65533;&#65533;&#65533;&#65533;&#65533;&#65533;&#65533;&#65533;&#65533;95&#65533;&#65533;Yg'&#65533;&Zj&#65533;&#65533;&#65533;&#65533;&#65533;x&#65533;&#65533;&#65533;C&#65533;&#65533;&#65533;O&#65533;&#65533;m!=&#65533;&#65533;&#65533;2&#1078;a,h#8=4&#65533;6&#65533;&#65533;VW6S&#65533;@U!P&#65533;9&#65533;V&#65533;&#65533;&#65533;&#65533;&#65533;r&#65533;<V&#65533;iV~$&#65533;7&#65533;&#65533;A&#65533;&#65533;&#1606;&#65533;&#65533;}&#65533;&#65533;`x&#65533;J&#65533;&#65533;3&#65533;&#65533;&#65533;A&#65533;O&#65533;}&#241;XLZ&#65533;&#65533;&#65533;` &#65533;&#65533;v&#65533;&#65533;&#65533;!&#65533;&#65533;&#65533;Pw:&#65533;&#65533;C!&#65533;Q&#65533;%&#65533;b&#65533;&#65533;7|&#65533;&#65533;&#65533;&#65533;&#65533;&#65533; %&#65533;@&#65533;fI&#65533;dh&#65533;&#65533;< >&#65533;%&#65533;{&#65533;&#65533;B&#65533;b&#65533;&#65533;&#65533;&#325;NH&#65533;&#65533;&#65533;&#65533;&#65533;&#65533;&#65533;&#65533;&#65533;A5&#65533;U&#65533;<&#65533;e }&#65533;&#65533;e&#179;&#65533;&#65533;&#65533;N
D&#65533;&#65533;}&#65533;c`&#1114;&#65533;&t>&#65533;&#65533;'&#65533;&#65533;.4&#65533;&#65533;t&#65533;o	L&#65533;;d&#65533;&#65533;.4&#65533;&#784;3IST I&#65533;&#65533;_&#65533;G&#65533;&#65533;S&#65533;&#65533;a&#65533;&#65533;7&#65533;&#65533;"!C,&#65533;J`&#65533;&#65533;<@!x&#65533;&#65533;$&#65533;x&#65533;&#65533;&#65533;&#65533;&#65533;&#65533;0XXu`&#65533;D&#65533;Z|!&#65533;|&#65533;,&#59531;,&#65533;&#65533;
&#65533;m&#65533;|%QJ&#1087;&#65533;&#65533;&#65533;B@&#65533;<&#65533;D@&#65533;@&#65533;&#65533;&#65533;D&#65533;`!&#65533;&#65533;&#65533;&#65533;&#65533;d&#65533;0l&#65533;&#65533;x&4&#65533;i&#65533;iR&#65533;&#65533;&#65533;@&#65533;f&#65533;cV&#522;F&#65533;1}&#1411;	&#65533; v8h&#65533;&#65533;&#65533;&#65533;x%X&#65533;&#65533;&#1158; QL8&#65533;&#65533;(iBc&#65533;m&#65533;&#1060;X2&#65533;X&#65533;iy&#65533;&#65533;&#65533;&#65533;&#65533;A#l&#65533;d&#65533;R&#65533;&#65533;&#969;&#65533;&#65533;It &#65533;@h0mxh&#65533;a&#65533;&#1368;pr&#65533;7&#65533;&#65533;X&#65533;		&#65533;S)L&#65533;&#65533;,D&#65533;$<&#65533;N}&#65533;&#65533;@
j&#65533;ID&#1121;JG&#65533;&&#65533;&#65533;&#65533; P&#65533;&#65533;&#65533;> &#65533;O-h&#65533;&#65533;".&#1355;BTP &#65533;V&#65533;x&#65533;&#65533;o<1&#65533; <&#65533;&#65533;#&#65533;&#65533;&#65533;&#65533;1D~&#65533;&#65533;`&#65533;*$Q&#65533;'&#65533; 0&#65533;&#65533;x&#65533;&#65533;&#65533;&#65533;&#614;`&#65533;&#65533;&#65533;&#65533;7s&#65533;&#65533;&#65533;&#65533;y&#65533;M+x&#953;&#65533;&#65533;aP&#65533;'`&#65533;D-&#65533;Q&#65533;iVWCK&#65533;&#65533;&#65533;R&#65533;&#65533;R&#65533;.qM&#65533;\iXC<&#65533;o&#65533;&#65533;[)&#65533;Xx(&#65533;&#65533;&#65533;&#65533;[&#65533;&#65533;&#65533;D+I&#65533; &#65533;2(A<&#65533;&#65533;&#65533;&#1551;&#65533;&#65533;A&#65533;0>#&#65533;A&#65533;&#65533;[&#65533;&#65533;&#65533;r&#65533;&#65533;&#65533;E&#65533;2&#65533;a&#1460;&#65533;&#65533;7k&#65533;%&#65533;&#65533;
&#65533;&#65533;&#65533;5a&#65533;R&#65533;&#65533;Jm+&#65533;X^X0&#65533;ZlE
c&#65533;B"&#65533;B&#65533;&#65533;&#65533;ka&#65533;o&#65533;&#65533;&#65533;&#65533;2&#65533;wgU:&#65533;&#65533;u&#65533;a&#57810;&#65533;&#65533;&#65533;w&#65533;|`-{&#65533;&#65533;&#65533;DD&#65533;-&#65533;&#65533;&#1702;&#65533;`&#8087;{&#65533;&#65533;&#65533;&#65533; &#65533;<&#65533;(oypJ&#65533;&#65533;1&#65533;&#65533;&#65533;[&#65533;Y&#65533; &#65533;&#65533;&#65533; 	V&#65533;+W&#65533;&#65533;*&#65533;&#65533;&#65533;&#65533;&#65533;&#65533;f&#65533;&#65533;C&#65533;S&#65533;m	>&#65533;Vh0&#65533;F;&#65533;&#65533;GX&#65533;p&#65533;&#65533;&#65533;f&#65533;&#65533;&#65533;{&#65533; &#65533;&#65533;/&#65533;j&#65533;/&#65533;&#65533;2&#65533;N&#65533;e&#65533;$&#65533;o+&#65533;&#65533;5&#65533;Qs&#65533;&#65533;-`7az&#65533;%&#65533;`&#65533;&#1790;&#1457;&#65533;u&#65533;&#65533;&#65533;&#65533;&#65533;&#65533;\&#65533;M&#65533;&#65533;&#65533;#o&#65533;&#65533;&#65533;R&#65533;g;&#65533;aZ a&#43768;&#65533;&#65533;e&#65533;&#65533;2&#65533;&#65533;&#65533;#&#65533;&#1270;n/&#65533;v@ r&#65533;&#65533;u,r%&#65533;&#65533;C&#65533;&#65533;&#65533;.&#65533;&#65533;&#65533;&#65533;&#65533;&#65533;&#1248;&#65533;mY&#65533; /&#65533;E&#65533;
&#716;&#65533;&#65533;&#65533;*D&#65533;G^J&#65533;&#65533;&#65533;-&#65533;q&#65533;&#65533;&#65533;&#65533;Nv&#65533;.&#65533;I&#65533;5u]&#65533;a&#65533;&#12103;&#65533;&#65533;P-u &#65533;&#65533;&#65533;&#1712;&#65533;"*F&#65533;v&#65533;&#65533;-&#65533;&#65533;&#65533;&#65533;&#65533;D&#65533;&#65533;&#1932;Z&#65533;&#65533;a&#65533;u&#65533;7Y&#65533;&#65533;0&#65533;,&#65533;I[&#65533;"P&#65533;&#65533;p,&#65533;&#65533;&#65533;&#65533;&#65533;p&#65533;&#65533;&#65533;&#65533;&?9&#65533;&#65533;&#65533;m&#65533;&#65533;&#65533;&#65533;&#65533;&#65533;z&#65533;0q8&#65533;%&#65533;&#65533;&#65533;&#65533;b&#2034;&#65533;&#65533;!9&#643;.&#65533;&#65533;&#65533;&#65533;&#65533;z&#65533;g&#65533;&#65533;z=+&#65533;&#65533;
&#65533;r&#65533;1&#65533;&#65533;MN%d&#65533;&#65533;!&#65533;&#65533;&:&#65533;&#65533;.v&#65533;&#65533;`%XJp&#1598;&#65533;Z&#65533;&#65533;a&#65533;&#65533;.K&#65533;&#1157;4\&#65533;&#65533;K&#65533; &#65533;&#65533;by}&#65533;~&#65533;;&#65533;G&#65533;*&#65533;}&#65533;/&#65533;&#65533;&#65533;&#65533;$&#65533;x&#65533;#.&#65533;K&#65533;*&#65533;&#65533;.&#65533;&#65533;%/E&#65533;6`&#65533;&#65533;&#65533;&#65533;&#65533;s&#65533;&#65533;G&#65533;&#65533;&#65533;&#65533;&#65533;&#65533;9&#65533;1&#65533;y\&#65533;&#65533;U&#1016;&#65533;eq&#65533;T&#65533;`t&#65533;&#65533;=&#65533;;&#65533;&#65533;&#65533;PA&#65533;&#65533;=|&#65533;ez&#65533;&#475;&#65533;q&#65533;&#65533;`V&#65533;&#65533;,X&#65533;&#684;&#65533;&#65533;&#65533;&#65533;&#65533;&#65533;&#48767;>&#65533;&#65533;&#65533;<`&#65533;QQ&#65533;&#65533;&#65533;&#65533;&#65533;x7&#65533;,&#65533;L&#65533;&#65533;&#65533;&#65533;&#65533;:2&#65533;z`&#65533;&#65533;&#1279;&#65533;&#65533;&#65533;eK6p&#65533;&#65533;DE&#65533;&#65533;&#65533;&#65533;&#65533;&#65533;&#65533;&#839;&#65533;&#65533;&#65533;@&#65533;Xp&#65533;T<&#65533;V&#65533;&#65533;=P_@&#65533;&#65533;U&#65533;*l_K,&#65533;&#65533;&#65533;VTp&#65533;&#65533;&#65533;&#65533;L&#65533;&#65533;&#65533;&#1380;&#65533;H&#65533;{L&#65533;&#65533;&#320;$&#65533;&#65533;&#65533;t&#65533;&#1440;&#65533;&#65533;@XK&#65533;&#65533;&#65533;A&#65533;}_&#65533;&#65533;`Y<&#65533;X &#65533;X&#65533;&#65533;&#1817;&#65533;&#65533;C
&#65533;:&#65533;K&#65533; &#1952;^&#65533;&#65533;x&#65533;&#65533;p`&#65533;y&#65533;T&#65533;&#65533;&#65533;&#65533;&#65533;&#65533;@&#65533;&#65533;&#65533;E&#65533;&#65533;}(O&#65533;E+=&#65533;	&#65533;&#65533;&#65533;@Oa!&#65533;t&#65533;&#65533;$&#65533;&#65533;&#65533;&#65533;G&#65533;&#65533;! N&#65533; ZE&#1512;A&#65533;M@&#65533;&#65533;&#65533;&#65533;&#65533;&#65533; &#65533;&#65533;D&#65533;&#65533;&#65533;&#65533;&&#65533; qUJ&#65533;,@&#65533;&#65533;&#65533;^"!&#65533;&#65533;&#65533;[	&#65533;&#65533;&#65533;&#65533;&#65533;,&#65533;&#65533;A&#65533;^&#65533;&#65533;o&#65533;T&#65533;Kd&#65533;&&#65533;"&#65533;&#65533;C	,b-&#65533;
I&#65533;&#65533;&#65533;&#65533;{&#65533;&#65533;&#65533;&#65533;4"&#65533;L@&#65533;&#65533;&#65533;HE|&#65533;&#65533;m&#65533;	 R &#65533;&#65533;&#65533;8&#65533;&#65533;&#65533; &#65533;&#65533;&#65533;&#65533;I@&#65533;2&#65533;&#65533;L\&#1273;"]&#65533;&#65533;@&#65533;&#65533;&#65533;bn@&#65533;<F&#65533;@&#65533;&#65533;8&#65533;&#65533;!&#65533;&#65533;&#65533;&#65533;	 &#9289;&#65533;%&#65533;&#65533;4&#65533;P<&#65533;&#65533;L&#65533;&#65533;("@=&#65533;
&#65533;`&#65533;&#65533;&#65533;&#1937;=&#65533;6&#65533;T&#65533;@A"&#65533;K&#65533;&#65533;B&#65533;&#65533;	p#<<&#65533;&#65533;&#65533;D&#65533;&#65533;&#65533;(&#65533;E&#65533;&#65533;&#65533;&#65533;F&#65533;E&#65533;&#65533; >&#65533;&#65533;&#65533;&#65533;U&#65533;A&#65533;&#65533;$&#65533;&#65533;&#65533;&#65533;&#65533;&#65533;K$x&#65533;&#65533;$WZ9&#128;&#65533;&#65533;C&#65533;&#65533;9&#65533;&#1408;0&#65533;&#65533;&#65533;\P&#65533;4:#	&#1541;&#65533;M&#65533;:&#65533;T&#65533;S&#65533;&#65533;	H!d<  &#65533; &#65533;cW&>&#65533;&#65533;'>&#65533;,@,&#65533;c-:A$&#65533;&#65533;&#65533;&#65533;&#65533;VxR[~&#65533;Q&e&#65533;1A&#65533;&#65533;]&#65533;I&#65533;&#65533;%?P&#65533;	&#65533;&#1329;&#65533;`n%a&#65533;&#65533;&#65533;&#65533;&#65533;&#65533;&#65533;,&#65533;8f&#65533;&#65533;%&#65533;p &#65533;&#65533;&#65533;&#65533;&#65533;e&#65533;&#65533;&#65533;I\&#65533;&#65533;&#65533;&#65533;A*Ld&#65533;	&#65533;h&#65533;iZ%pG	&kF&#65533;-1@	&#65533;&#65533;eYJ&#65533; c&#65533;&#65533;u&#65533;&#65533;a&#65533;X&#65533;<&#65533;&&#65533;&#65533;	&#65533;&#2011;&#65533;E<&#65533;S&#65533;@&#65533;AT&g^n&#65533;&#65533;e&#65533;(Ix&#65533;&#65533;I'B>&#65533;&#65533;@b&#65533;&#65533;l&#65533;%}&#65533;1)&#65533;&#65533;x&#65533;&#65533;q&#65533;y&#65533;&p&#677;&#65533;q&#65533;&#65533;&#65533;+BC.&#65533;&#65533;|&#65533;&#65533;h}&#65533;'sB&#65533;=<&#65533;&#65533;	&#65533;V &#65533;&#65533;/E&#65533;&#65533;d&#65533;&#65533;$&#65533;&#65533;&#65533;(&#65533;^L&#65533;8&#65533;&#65533;f&#65533;&#65533;&#65533;Y&#65533;rz&#65533;&#65533;@&#65533;xf&#65533;&#65533;Y&#65533;a&#65533;&#65533;&#65533;T&#1703;	&#65533;h&#65533;&#65533;&#65533;&#65533;N&#65533;&#1610;r^&#65533;&#65533;&#65533;&#65533;(&#65533;hg,&#65533;&#65533;&#65533; &#65533;&#65533;@&#65533;=&#65533;(SM&#65533;&#65533;&#65533;&#65533;&#65533;=&#65533;&#65533;&#2045;9&#65533;0&#65533;&#65533;5h&#65533;q&#65533;&#65533;&#65533;>i&#65533;D&#65533;}> _&#65533;O&#65533;&#65533;&#65533;9I&#65533;:&#65533;&#65533;
&#65533;&#65533;M&#65533;k&#65533;f&#65533; &#65533;&#65533;&#936;&#65533;*&#65533;&#65533;&#65533;&#65533;h&#65533;&#65533;#X&#65533; &#65533;j&#65533;&#65533;&#65533;OR&#65533;
i	&#65533;o&#65533;&#65533;&#869;&#65533;0h&#65533;&#65533;&#65533;t&#65533;&#65533;b&#65533;&#65533;&#65533;&#65533;&#65533;b&#65533;&#65533;&#65533;9UP:Y &#65533;Fjh&#65533;&#65533;R]&#65533; k7!&#65533;&#65533;&#65533;hc&#65533;j&#65533;|A&#65533;&#65533;FA-0^0a\&#65533;V@\&#65533;&#65533;E+&#65533;I&#65533;&#65533;=&#65533;&#65533;&#65533;]S&#65533;A&#65533;&#65533;8&#65533; !8&#65533;&#65533;&#65533;
&#65533;&#65533;&#65533;H&#65533; 7R&#65533;&#65533;:&#65533;9]&#65533;*d&#65533;&#65533;"&#65533;q(&#65533;&#65533;M&#65533;&#65533;U&#65533;+Q&#65533;&#65533;j&#65533;&#65533;)wZ+&#65533;&#65533;A&#65533;&#65533;&#65533;B aT&#65533;zl&#65533;&#65533;_&#65533;.&#65533;=&#65533;a&#65533;&#65533;&#65533;p&#65533;&#65533;]&#65533;{Zc+@&#65533;&#65533;&#65533;&#65533;u&#65533;&#65533;&#65533;&#65533;&&#65533;`&#65533;&#65533;^&#65533;(4&#65533;NlW&#65533;&#1394;&#65533;U&#65533;&#65533;@/&#65533; &#65533;
&#65533;@&#65533;&#65533;vRk&#65533;&#65533;l&#65533;@&#65533;h&#65533;&#65533;p&#65533;Ud&#65533;&#269;&#65533;&#65533;'X&#65533;&#65533;&#65533;&#65533;,&#65533;&#65533;&#65533;&#65533; &#65533;&#65533;&#65533;&#401;&#65533;!&#65533;&#65533;&#65533;'
&#65533;&#65533;R&#65533;V&#65533;J&#65533;	&#65533;+&#65533;&#65533;&#65533;&#65533;,d&#65533;&#65533;m!&#65533;&#65533;&#65533; @i&#65533;,l&#65533;&#65533;^&#65533;U &#65533;&#1278;&#65533;Ll&#65533;&#65533;k&#65533;&#65533;-Du&#65533;B&#65533;j&#65533;&#65533;&#65533;pmX&#65533;&#65533;&#65533;&#65533;|&#65533;&#478;&#1885;&#65533;&#65533;&#65533;)2&#65533;U&#65533;&#65533;&#65533;E&#65533;|&#65533;T&#65533;k`&#65533;&#65533;J&#65533;&#65533;.&#65533;&#65533;&#65533;&#65533;&#65533;&#65533;&#65533;85&#65533;c&#65533; &#65533;&#65533;mDo&#65533;&#65533;$T&#65533;$&#65533;&#65533;>&#65533;&#65533;n/&#65533;r&#65533;&#65533;"&#65533;&#65533;>&#65533;&#65533;B^&#65533;&#65533;&#65533;&#65533;&#65533;o&#262;&#65533;&#65533;
&#65533;V&#65533;&#65533;&#65533;&#65533;*&#65533;&#65533;&#65533;&#65533;6M&#65533;)&#65533;&#65533;<N\\&#65533;{&#65533;&#65533;&#65533;&#65533;&#65533;&#65533;&#65533;&#65533;&#1321;&#65533;&#65533;0p@5f-&#65533;&#65533;&#65533;&#65533;&#65533;&#65533;&#386;&#65533;&#1703;&#65533;&#65533;j&#65533;"&#65533;&#2026;&#65533;0W&#65533;&#65533;&#65533;F&#65533;V&#65533;&#65533;Np&#65533;&#65533;&#65533;&#65533;f&#65533;|i&#65533; &#65533;&#65533;Y&#65533;o&#65533;&#65533;&#65533;,&#65533;&#65533;&#65533;A#&#65533;&#65533;Op&#65533;&#65533;e~&#65533;&#65533;&#65533;&#65533;&#65533;&#65533; &#65533;&#65533;&#65533;M8&#874;0&#65533;V&#65533;cpk&#65533;&#65533;o_&#65533;&#65533;6h*&#65533;N&#65533;&#65533;&#65533;&#65533;&#495;{&#65533;Xm&#65533;&#65533;h&#65533;&#65533;&#65533;	3F&#65533;Z&#65533;&#65533;&#65533;&#65533;E&#65533;b&#65533;&#65533;pj&#65533;-&#65533;@&#65533;&#65533;@&#65533;>p7`C&#65533;&#65533;&#65533;1"_&#65533;&#65533;m&#65533;Zp&#65533;&#65533;&#65533;Fr$&#65533;*%W&#65533;%_2&W&#65533;$o&#65533;	&#65533;&#65533;#?(/r"&#65533;&#65533;&#65533;$&#65533;`-&#65533;&#65533;&#65533;z	&#65533;1{&#65533;]&#65533;&#65533;XP&#65533;V&#65533;&#65533;&#602;&#65533;&#65533;<&#65533;&#65533;&#65533;&#65533;<&#65533;Vd&#65533;! q&#65533;C&#65533;&#65533;|()/337&#65533;3g	&#65533;&#65533;&#65533;&#65533;&#65533;@.&#65533;4 p\&#65533;\&#65533;U&#65533;&#65533;1&#65533;?&#65533;r&#65533;&#65533;&#65533;-&#728;&#65533;&#65533;	&#65533;8&#65533;	&#65533;jE&#65533;X&#65533;;&#65533;&#65533;&#65533;&#65533; &#1003;$&#65533;3&#65533;>&#65533;&#65533;F&#65533;4o&#65533;^&#65533;&#65533;&#65533;&#65533;$&#65533;&#65533;L&#65533;
4&#65533;&#1762;+&#65533;&#65533;x&#1417;E&#65533;3&#1324;&#65533;&#65533;&#65533;
&#65533;	&#553;V&#65533;eX&#65533;&#65533;5&#65533;&#65533;<&#65533;s!w&#65533;&#65533;&#65533;J&#65533;&#65533;>!&#65533;B&#65533;&#65533;&#65533;F&#65533;&#65533;?&#65533;&#65533;<&#65533;?@&#65533;Y&#65533;kY &#65533;&#65533;O&#65533;d&#65533;6S&#65533;z&#553;-&#65533;K&#65533;&#65533;Ul4Wx4X&#65533;s&#18753;#&#65533;&#65533;H&#65533;-I&#65533;@+J&#65533;4X&#65533;u"&#65533;4&#65533;@h5o&#65533;t&#65533;&#65533;P&#65533;=&#65533;G\&#65533;&#65533;t\\&#65533;sU&#65533;)R&#65533;&#1999;&#65533;\(&#65533;&#65533;0pt&#65533;EC&#65533;-&#65533;p&#65533;<G@&#65533;&#65533;p5!@&#65533;&#65533;&#65533;&#65533;dOv&#65533;A'&#65533;4&#65533;&#65533; &#65533;p&#65533;&#65533; &#65533;/&#65533; &#65533;&#65533;-v\&#65533;2&#941;k^&#65533;G&#65533;&#65533;z &#65533;.K&#65533;XL &#65533;&#222;&#65533;&#65533;O&#65533;&#65533;:&#1243;0&#65533;</v@
8&#65533;cG6e'&#65533;d&#65533;&#65533;@&#65533;&#65533;p&#65533;M&#65533;#&#560;&#65533;&#65533;&#65533;h&#65533;&#65533;JuYL&#65533;&#65533;&#65533;j&#65533;&#65533;&#65533;K
&#65533;&#588;&#65533;S{&#65533;&#65533;, &#65533;?&#65533;@n&#65533;D&#65533;&#65533;&#65533;&#65533;&#2009;&#65533;&#65533;%&#65533;B-&#65533;&#65533;&#65533;5&#65533;&#65533; 
&#65533;A&#65533;&#65533;W+&#65533;&#65533;7&#65533;1@fC&#65533;fw[h&#65533;Cn&#65533;y&#65533;&#65533;X&#65533;KZ&#65533;A&#65533;&#65533;&#65533;zf&#65533;&#65533;&#65533;Xy&#65533;&#65533;E&#65533;&#65533;&#65533;&#1394;{`&#65533;&#65533;&#65533;q&#65533; `&#65533;b78o&#65533;7|AJ&#65533;&#65533;&#65533;b'8w+&#65533;@D&#65533;v&#65533;@gS&#65533;u&#65533;&#65533;&#65533;&#241;&#65533;z&#65533;,&#65533;&#65533;&#65533;&#65533;&#65533;u>^&#65533;&#65533;(u&#65533;&#65533;&#65533;&#65533;q&#65533;&#65533;&#65533;Y&#65533;w&#65533;0&#65533;&#65533;&#65533;8&#65533;k&#65533;&#65533;&#65533;&#65533;w+&#65533;cwr&#65533;8&#65533;&#65533;A&#65533;&#65533;sy&#65533;9|&#65533;&#65533;th&#65533;&#65533;&#65533;&#65533;me&#65533;&#65533;&#65533;&#65533;&#65533;~&#65533;IjuMpNy&#65533;&#65533;&#65533;^&#65533;&#65533;&#65533;&#65533; @&#1678;&#65533;m&#65533;^&#65533;&#65533;\;B&#65533;&#65533;Lr&#65533; q&#65533;8&#65533;&#65533;1&#65533;8&#65533;&#1007;C'(x8&#65533; y&#65533;&#65533;&#65533;06l7\&#65533;3&#65533;&#65533;*<&#65533;;&#65533;	&#65533;&#65533;&#65533;&#65533;&#65533;&#65533;k&#65533;3Vzj]\&#65533;	l&#65533;_&#65533;E}&#65533;&#65533;&#698;G:&#65533;&#65533;X&#65533;A&#65533;&#65533;<b&#65533;8pkA&#65533;:&#65533;/i&#65533;&#65533;&#65533;z&#65533;&#65533;&#65533;&#65533;C&#65533;A'|&#65533;&#65533;&#65533;+2|@&#65533;&#1081;&#65533;&#172;A&#65533;&#65533;z&#65533;/i&#65533;?&#65533;&#65533;&#65533;pGi&#65533;&#65533;&#65533;&#65533;&#65533;,X8Y&#65533;&#65533;&#65533;&#65533;&#65533;Z&#65533;i&#65533;&#65533;&#65533;y&#65533;Vz{&#65533;j@k&#65533; &#65533;&#65533;&#65533;&#65533;g:X&#65533;&#65533;5@n&#65533;&#567;&#65533;&#65533;&#65533;#&#65533;8&#65533;&#65533;6`&#65533; &#65533;f&#65533;;&#65533;:q&#65533;&#65533;&#65533;&#65533;&#65533;&#1203;9!&#65533;<&#65533;&#65533;&#65533;&#65533;L&#65533;\=&#1471;y&#65533;f&#65533;&#65533;&#1407;&#65533;&#65533;?}&#65533;7&#65533;&#65533;A+ &#65533;&#65533;&#65533;&#65533;&#65533;7&#65533;&#65533;f&#65533;&#65533;&#65533;w&#65533;>&#65533;&#65533;0%X&#65533;f&#231;&#65533;"z&#65533;&#65533;o&#65533;I&#65533;&#65533; :&#65533;r&#65533;&e&#65533;{&#65533;&#335;&#65533;&#65533;&#501;&#65533;&#65533;_.&#65533;&#65533;;u&#65533;o&#65533;U&#65533;&#65533;&#65533;&#65533;&#65533;&#4<&#65533;&#65533;|&#65533;&#65533;&#65533;&#65533;=&#43518;&#44030;&#65533;&#65533;}&#65533;&#65533;}!&#65533;#&#65533;67&#65533;&#65533;
4&#65533;l&#65533;6&#65533;=&#1797;&#65533;&#65533;&#65533;&#37130;&#65533;&#65533;w&#65533;&#65533;&#65533;S&#65533;&#65533;!&#65533;&#65533;&#65533;&#65533;&#65533;&#65533;k&#65533;&#65533;&#65533;u&#65533;&#65533;3&#65533;ym&#65533;&#65533;&#65533;/?&#65533;2&#65533;d5l&#65533;&#65533; |&#65533;&#65533;k&#65533;&#65533;&#65533;{&#65533;>&#48639;&#65533;&#65533;&#65533;&#65533;&#65533;&#65533;&#65533;&#65533; Lxn&#65533;&#65533;&#65533;&#65533;&#65533;&#65533;&#65533;&#65533;0&#65533;aB&#65533;&#65533;n&#65533;&#65533;&&#65533;B&#65533;'&#65533;&#65533;&#65533;&#65533;&#65533;A]<@&#65533;bH&#65533;@&#65533;h8&#65533;&#65533;H&#65533;&#340;&#65533;&#65533;&#65533;<&#65533;0&#65533;&#65533;o&#65533;GV7y&&#65533;&#65533;&#65533;&#65533;D&#65533;&#65533;&#65533;TE&#65533;DY&#65533;&#65533;b&#65533;	&#65533;&#65533;Pc&#65533;S&#65533;iqq$l&#65533;P&#65533;>&#65533;Pq&#65533;&#65533;MKZ-Q&#65533;F&#65533;Q&#65533;O&#65533;,sc&#1333;{o^&#65533;{&#65533;&#65533;&#834;&#65533;m&#65533;&#65533;&#65533;&#65533;&#65533;&#859;B}	s&#65533;&#65533;&#65533;&#65533;$;&#65533;&#65533;F&#65533;&#65533;=#8&#65533;&#65533;3&#65533;&#65533;&#65533;aIT&#65533;&#1541;&&#65533;Z&#65533;&#65533;&#65533;E&#65533;&#65533;3&#1109;&#65533;j&#65533;&#65533;%q&#65533;&#65533;E&#65533;k&#65533;&#65533;=<&#65533;k&#65533;sn&#65533;89&#65533;jgLlI&#65533;f&#65533;(e'&#65533;C&#65533;Ft&#65533;in&#65533;n&#1043;&#65533;&#65533;&#65533;Y&#331;&#65533;&#65533;&#1102;&#258;jW.&#65533;&#65533;{uT|&#65533;q&#65533;kf?e&#65533;&#65533;'&#65533;&#65533;&#65533;i&#65533;&#65533;&#65533;&#65533;&#205;1&#65533;0&#65533;&#65533;&#2088;#&#65533;& &#65533;6&#65533;&#65533;&#65533;&#65533;&#65533;k&#65533;&&#65533;HcO!;&#65533;:&#65533;&#65533;|&E	"&#65533;&#65533;&#65533;Lt&#65533;&#65533;	&#65533;v\&#65533;&#65533;&#65533;&#65533;>&#65533;F&#65533;J&#65533;&#35219;&#65533;/!&#675;&#65533;&#65533;Z&#65533;&#65533;&#65533;a=#)&#65533;A7&#65533;(&#65533;	2&#65533;&#65533;>&#65533;gD(kcr2&#65533;&#65533;&#65533;&#65533;&#65533;&#65533;&#65533;m&#65533;&#950;&#65533;&#65533;&#65533;&#65533;&#65533;&#503;E&#65533;&#65533;&#65533;1@&#65533;I&#65533;j#!&#453;&#65533;H&#65533;#&#65533;&#65533;&#65533;N&#65533;^&#707;&#784;z&#65533;&#65533;)&#65533;&#65533;\&#65533;&#65533;&#65533;&#65533;h&#65533;%y&#65533;c&#65533;.&#65533;&#65533;%&#65533;[&#65533;!WyB&#65533;&#65533;7U&#65533;`&#65533;&#65533;Jue&#65533;&#65533;&#65533;j&#65533;=' &#65533;&#65533;T&#65533;h&#65533;&#65533;V&#65533;&#65533;&#65533;&#65533;&#65533;&#956;&#65533;&#65533;&#65533;Q&#65533;&#65533;X&#65533;&#65533;:U	V7 u&#65533;C&#65533;l&#65533;&#65533;&#65533;&#65533;&#65533;</&#65533;&#65533;&#65533;DUdU&#65533;&#65533;1&#8534;&#65533;a&#65533;HW&#65533;`}A8B&#65533;m&#65533;8}o&#65533;&#65533;&#65533;I7&#65533;c&#65533;G-&#65533;&#65533;`C&#65533;e&#65533;&#65533;_&#65533;&#65533;&#65533;&#65533;<9&#65533;!&nWJ&#65533;&#65533;B&#65533;r&#65533;e,(&#65533;[&#65533;p5&#65533;9g&#65533;m&#65533;BQ&#65533;uW&#65533;2Y+&#65533;$&#65533;&#65533;z&#65533;&#65533;O&#65533;&#65533;1&#1987;Wz&#65533;&#65533;&#65533;U'v&#65533;&#65533;g&#65533;&#65533;r]&#65533;fr(3&#65533;*&#65533;T&#65533;'&#65533;r&#65533;~&#65533;&#65533;&#65533;Ik&#65533;I&#65533;&#65533;&#65533;	&#65533;|S&#65533;"&#65533;&#65533;5&#65533;&#1060;.5&#65533;"&#65533;9I&#65533;&#65533;cZ&#55016;I&#65533;&#65533;Y&#65533;&#65533;&#65533;&#65533;e[cfX&#65533;%|&#65533;&#65533;Y&#65533;za&#65533;"&#65533;&#65533;&#65533;&#65533;Je5&#65533;H\&#65533;&#65533;&#283557;&#587;&#65533;&#65533;&#65533;&#65533;&#65533;&#1582;&#65533;&#65533;WZ|g2U(&#65533;T&#65533;1&#65533;9SM&#65533;\&#65533;&#65533;&#65533;&#65533;&#65533;$A	e&#65533;&#65533;&#65533; &#65533;z&#65533;&#65533;&#65533;&#65533;&#65533;&#65533;q&#65533;Jx&#2008;&#65533;]&#65533;&#65533;&#65533;&#65533;&#65533;&#54751;&#65533;o&#65533;&#65533;Q&#65533;&#65533;&#65533;&#65533;&#65533;*8[&#65533;41&#65533;&#65533;y&#65533;&#65533;	&#65533;|v&#65533;&#65533;&#65533;%Q&#65533;&#266;&#65533;&#65533;F&#65533;&#65533;&#65533;&#65533;&#65533;&#65533;8o&#1888;B&#65533;&#65533;&#65533;U&#65533;&#65533;&#65533;&#65533;&#65533;/&&#65533;S&#65533;&#65533;&#65533;L`;R&#65533;MTx&#65533;!d&#65533;{&#65533;T&#65533;<&#65533;&#65533;nN&#65533;: &#65533;&#65533;&#65533;&#65533;P"Ysg1&#65533;&#65533;&#65533;!&#65533;F&#65533;&#65533;&#65533;&#65533;H%&#65533;&#65533;C&#65533;;&#65533;&#65533;&#65533;6:IJ&#24867;6@x	)^V>&#277;tm"&#65533;&#65533;&#904;h&#65533;&#817;Os[&#65533;Y&#65533;2&#65533;&#65533;ha&#65533;@&#65533;&#1393;p&#65533;fL&#65533;&#426;&#65533;?&#65533;&#65533;LW&#65533;I6V>&#65533;&#65533;m&#65533;&#65533;(I&#65533;H&#65533;&#65533;&#65533;QR&#65533;ji&#65533;<A&#65533;IY&#65533;HI&#295;'UQ<&#65533;	`&#65533;&#65533;&#65533;xi&#65533;J&#65533;!d7@%r&#65533;&#65533;&#65533;9&#65533;&#65533;&#65533;&#65533;J&#65533;&#65533;5)d^ &#65533;&#65533;Sr!&#65533;&#65533;d	Fjj&#65533;]F&#65533;&#65533;@&#65533;&#65533;&#65533;r&#65533;!&#65533;A5h&#65533;&#65533;
9&#65533;2&#1500;&#65533;FB&#65533;iR&#65533;&#65533;&#65533;&#65533;j&#65533;>&#65533;&#65533;i&#65533;&#65533;&#65533;&#65533;N&#65533;&#65533;;&#65533;&#65533;&#65533;a'&#65533;&#65533;3$jP&#65533;<c&#65533;&#65533;6&#164;\%I&#65533;&#65533;&#65533;6&#65533;0&#65533;g>rd&#65533;&#65533;W
&#65533;E"Qk&#65533;A/&#65533;&#394900;&#65533;&#65533;&#65533;&#65533;&#65533;2&#65533;&#65533;&#65533;&#65533;EY3&#65533;&#65533;y&#65533;!&#65533;(	&#65533;&#65533; }
tU`&#65533;*&#65533;&#309;&#65533;W &#65533;&#65533;&#65533;PIh&#65533;&#65533;&#65533;&#65533;_=o&#65533;VR9{@&#65533;&#65533;&#65533;&#65533;H&#65533;iN&#65533;&#65533;&#65533;&#65533;Xz@B9&#292;!&#65533;au&#65533;&#65533;I&#65533;&#65533;i!,`&#65533;0JR.&#65533;Jdg&#65533;&#65533;V&#65533;&#65533;&#65533;|&#65533;v@&#65533;hB&#65533;&&#65533;p)&#65533;[&#65533;]a&#65533;I&#65533;&#65533;&#65533;p&#65533;
&#65533;TV&#65533;l&#813;&#65533;i&#65533;?&#65533;&#65533;&#65533;l*&#65533;&#65533;+&#65533;&#65533;Y&#1782;9!uN|< &#65533;6&#65533;\ &#65533;&#65533;&#65533;*&#65533;r&YA&#65533;&#65533;&#65533;&#65533;b'&#65533;1&#65533;6&#65533;]XCT&#65533;Z&#65533;qS&#65533;&#65533;,gf&#65533;&#65533;aL&#65533;&#65533;&#65533;R&8&#65533;7nf&#65533;deH&#65533;&#65533;&#65533;R&#65533;	&#65533;&#65533;&#65533;Bl&#65533;&#65533;uN6&#65533;&#65533;9K[&#65533;x&#65533;&#65533;&#65533;&#65533;b%Y&#65533;N.{&#65533;&#65533;`hr(&#65533;:3{N&#65533;&#65533;&#65533;d&#65533;&#65533;&#65533;F&#65533;&#65533;mO&#65533;N&#65533;&#1541;&#65533;&#65533;_	&#65533;&#65533;FP&#65533;@&#65533;&&#65533;&#65533;&#342;G(&#3335;J&#65533;&#65533;	&#65533;B^[+#&#65533;4:c &#65533;qaho#N&#65533;&#65533;&#65533;&#65533;`T&#611;Y&#65533;&#1892;&#65533;&#65533;&#1816;P&#65533;3&#500;&#65533;&#65533;J&#65533;&#1814;g&#65533;bjX0.&#65533;&#65533;m4EN&#65533;&#65533;k&#65533;&#65533;	&#65533;&#65533;&#65533;&#65533;&#65533;&#65533;&#65533;P&#65533;&#65533;&#65533;{&#65533;&#65533;5&#65533;W&#65533;!SdH&#65533;&#65533;&#65533;&#65533;&#65533;_&#65533;lCgV&#65533;&#65533;&#65533;&#65533;j&#65533;7ds&#32916;&#65533;ay&#65533;@&#65533;&#65533;&#65533;&#65533;D&#65533;0&#65533;&>N&#65533;2g%&#65533;x&#65533;&$&#65533;/&#65533;Y9&#65533;H&#65533;Y&#65533;&#65533;&#65533;&#65533;&#65533;M&#65533;&#65533;Dc@l&#65533;&#65533;&#65533;.d&#1508;&#65533;&#65533;k#&#65533;&#65533; l&#65533;lO&#65533;'!&#65533;xa&#65533;6&#65533;&#65533;&#65533;&#65533;M&#65533;s9&#65533;&#65533;&#65533;@&#65533;4&#65533;
Q&#65533;&#65533;%T&#65533;J2&#281;&#964;Zmp@2	l&#65533;&#65533;vT&#65533;}B;&#65533;&#65533;M&#65533;&#65533;&#65533;&#65533;&#65533;&#65533;&#65533;&#65533;&#65533;&#65533;*^&#65533;&#65533;p&#65533;XA&#65533;&#65533;&#65533;&#1421;<&#65533;-&#65533;&#65533;|9F&#65533;&#65533;&#58397;xv&#65533;&#65533;&#65533;&#65533;&#65533;&#65533;&#65533;&#65533;&#65533;V&#65533;m&#65533;)/&#65533;5&#65533;+&#65533;&#65533;'&#65533;&#65533;%dDi&#65533;&#65533;\&#65533;"M&#65533;@&#65533;&#65533;$&#65533;&#65533;%&#65533;]5&#1871;:&#65533;0anhVP&#65533;v&#65533;&#65533;&#65533;&#65533;&#65533;0\B$&#65533;p^A&#670;&#65533;&#65533;H&#65533;&#65533;&#65533;&#65533;&#65533;<&#65533;a&#65533;P&#65533;B&#65533;&#65533;Vh.&#65533;$B&#65533;d&#65533;&#670;z&#65533;iW&#65533;hB&#65533;?`&#1349;z&#65533;gDM&#65533;I2m&#1317;&#65533;&#65533;&#65533;&#65533;&#1765;o&#65533;&#65533;-oX&#65533;@|u(&#65533;&#417;=&#65533;&#65533;R&#65533;6{.&#65533;
H'&#65533;]I1&#65533;&#65533;&#65533;Zx&#65533;&#65533;{&#65533;4_O&#65533;Al&#65533;&#65533;&#65533;&#65533;F&#65533;f&#65533;&#65533;&#65533;@&#65533;3O&#65533;&#65533;&#390;I&#65533;&#65533;Yw&#65533;4{{&#65533;&#65533;v#P&#65533;&#65533;DP&#65533;{&#65533;_&#65533;&#65533;8{N+zO&#65533;(!&#65533;8&#65533;'~&#47565;Vt&#65533;&#65533;&#65533;&#65533;`&#65533;A&#65533;kJ3{&#65533;"o#&#65533;&#65533;&#65533;&#65533;t3O&#65533;<&#65533;N5v/#t&&#65533;&#65533;&#65533;d_&#65533;&#65533;H&#65533;&#65533;&#65533;E&#65533;f&#65533;u&#65533;&#65533;&#65533; 9i&#65533;&#65533;&#65533;&#65533;&#65533;=&#65533;rg&#65533;&#65533;>LB|&#65533;&#65533;#gQ& ahna&#65533;nNdL&#65533;\@&#65533;`&#65533;&#65533;$d&#65533;!&#65533;&#65533;&&#65533;&#65533;&#65533;6I&#65533;&#65533;&#65533;C&#65533;&#65533;&#65533;.&#65533;"&#65533;&#65533;&#65533;n"&#65533;E&#65533;&#65533;BaB&#65533;&#65533;&#65533;*&#65533;&#65533;xoI&#65533;n%&#65533;&#65533;3FE%"&#65533;&#65533;O+&#65533;&#65533;HLf&#65533;`"&#65533;d&#65533;&#65533;>&#65533;a&#65533;N$8&#65533;&#65533;&#65533;3V&#970;r&#65533;&#65533;&&#65533;TV+&#65533;&#65533;&#65533;xBKp&#65533;\&#65533;&#1476;k%l&#65533;hN\OaB&#65533;vH+&#65533;MB:&#65533;WBK&#65533;&#65533;&#65533;&#65533;&#65533;&#65533;`&#9490;p!&#65533;p&#65533;&#65533;&#65533;&#65533;&#65533;"&#65533;f&#65533;&#65533;&#65533;&#65533;m&#65533;&#65533;&#65533;&#65533;!&#65533;&#65533;&#65533;&#65533;H&#65533;&#65533;&#65533;	SF&#65533;&#65533;C{&#65533;&#65533;&#65533;A\&#65533;	&#65533;&#65533;,&#738;&#65533;&#65533;!&#65533;&#65533;&#65533;&#65533;&#65533;n&#65533;&&#65533;&#65533;*&#65533;>McB&#65533;&#65533;&#65533;p%>m2&#65533;f"&#65533;&#65533;&#65533;b&#65533;&#65533;cy"
&#65533;&#65533;B &#65533;9&#65533;k&#65533;%&#65533;&&#65533;md&#65533; &#65533;g&#65533;&#65533;L<J1&#65533;&#65533;/!t(m)y&#65533;ovQ<&#65533;&#65533;T&#65533;&#65533;&#65533;Kn&#65533; &#65533;0O7&#65533;k&#65533;&#65533;oB&#65533;&#65533;/&#65533;&#65533;B&#65533;&#65533;'&#65533;i&#65533;b&#65533;=X&#65533;&#65533;&#65533;Zp8&#65533;&#65533;#&#65533; B&#65533;&#65533;q&#65533;=&#33858;"q%L&#65533;&#65533;G&#65533;.P%x0:&#65533;`*&#65533;2z&#65533;&#65533;&#65533;&#65533;a0&#65533;V&#65533;&#65533;&#65533;&#1258;&#65533;&#65533;&#65533;#]&#65533;&#65533;&#65533;&#65533;(H8&#65533;&#65533; c&#65533;&#65533;&#65533;&&#65533;6Q"LF%k&#65533;jTq% &#65533;&#65533;H&#65533;&#65533;yB&#65533;&#65533;E&#65533;&#65533;D&#65533;b&#65533;&#65533;&#65533;&#65533;&#65533;&#65533;X&#65533;&#65533;^&#65533;'^&#65533;&#65533;&#65533;)o&#65533;&#65533;P&#65533;n&#65533;&#65533;&#65533;~t&#1968;;2:(&#65533;Y&#65533;&#65533;'&#65533;&#65533;>#&#65533;&#65533;Bh;<&#65533;'&#65533;o?.8&#65533;R&#65533;1{&#65533;.&#65533;"&#65533;F%WB&#65533;Pm&#65533;$)&#65533;&#65533;h@.m&#257;4&#65533;&#65533;&#65533;#&#65533;A+&#65533;&#65533;&#65533;&#65533;.&#65533;&#65533;B*b !&#65533; &#65533; ,    &#65533;&#65533; &#65533; &#65533;	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+_&#956;&#65533;&#65533;&#65533;&#1059;K&#65533;N&#65533;&#65533;&#65533;&#65533;&#1587;k&#65533;&#957;&#65533;&#65533;&#65533;&#65533;&#203;&#65533;O&#65533;&#65533;&#65533;&#65533;&#65533;&#1259;_&#1022;&#65533;&#65533;&#65533;&#65533;&#65533;&#735;O&#65533;&#65533;&#65533;&#65533;&#65533;&#65533;&#65533;&#65533;&#1023;&#65533;&#65533;&#65533; (&#65533;&#65533;h&#65533;&#65533;&&#65533;&#65533;&#65533;6&#65533;&#65533;&#65533;F(&#65533;Vh&#65533;f&#65533;&#65533;v&#65533;&#65533; &#65533;(&#65533;$&#65533;h&#65533;(&#65533;&#65533;&#65533;,&#65533;&#65533;&#65533;0&#65533;(&#65533;4&#65533;h&#65533;8&#65533;&#65533;<&#65533;&#65533;&#65533;@)&#65533;Di&#65533;H&&#65533;&#65533;L6&#65533;&#65533;PF)&#65533;TVi&#65533;Xf&#65533;&#65533;;&#65533;&#65533;e;|iY&#65533;bR&#65533;&#65533;\^&#65533;&#65533;&#65533;q&#65533;&#65533;&Gn&#65533;'O&#65533;&#65533;8&#65533;i&#65533;u&Ps&#65533;&#65533;!D&#65533;C&#65533;R&#65533;n&#65533;&#65533;&#65533;&#65533;&#65533;BO&#65533;,&#65533;&#65533;&#65533;&#65533;qH[&#65533;&#8462;~e&#65533;&#65533;&#65533;`&#65533;&#169;;&#65533;&#65533;&#65533;1&#65533;&#65533;&#1437;y&#65533;&#65533;&#65533;&#65533;i&#65533;&#65533;&#65533;&#65533;&#65533;&#65533;G&#65533;&#65533;,Q&#65533;Y:h&#65533;&#65533;&#65533;&#65533;)|e&#1290;&#65533;&#65533;&#65533;k&#65533;&#39189;^&#65533;&#39307;&#1210;&#65533;&#65533;:&#65533;ja&#65533;&#1894;&#65533;&#43628;&#65533;z&#65533;#o8&#65533;C+E&#65533;+}&#65533;n+i&#65533;c&#65533;&#65533;&#65533;&#916;1&#1882;&#48042;&#65533;&#65533;&#65533;L\&#65533;&#65533;;&#65533;K ;&#65533;&#65533; &#65533;&#65533;&#65533;&#65533;7A@&#65533;&#65533;&#65533;J&#65533;D&#65533;d&#65533;+S&#65533;&#65533;&#300;&#65533;CK&#65533;;|l&#65533;&#65533;&#65533;b!&#65533;R&#317;Z&#65533;K !&#65533;&#932;1&#679;&#65533;,&#65533;&#546;&#65533;&#65533;1&#684;&#65533;,S&#65533;z&#59992;&#65533;&#65533;&#65533;&#65533;Ad&#65533;
&#65533;&#65533;&#65533;1&#65533;B&#65533;D&#817;&1&#65533;&#65533;b&#65533;&#65533;&#65533;2&#65533;&#65533;*&#65533;&#1698;r{z,w
h&#65533;r5&#65533;&#65533;&#65533;&#65533;0%&#65533;&#65533;&#65533;.&#65533;1&#512;}&#1042;&#65533;&#65533;&#65533;;,u&#1258;@@&#65533;_&#65533;6&#1091;g&#65533;&#65533;&#65533;mK&#65533;&#65533;-&#65533;g}&#65533;&#65533;&#65533;t
&#65533;b&#65533;:&#65533;&#65533;&#65533;&#2010;'>;Z&#65533;&#65533;0&#65533;&#65533;~&#65533;&#764;~9M&#65533;n&#65533;JiQ
;8A&#65533;&#65533;T&#65533;&#65533;&#65533;&#2030;&#65533;-d&#65533;|&#65533;&#65533;&#65533;&#65533;&#65533;R:&#65533;&#1519;&#65533;R)&#65533;&#65533;&#381;&#65533;&#65533;&#65533;&#65533;r&#65533;&#65533;o&#65533;_&#65533;w&#65533;K &#65533;)X&#65533;&#65533;&#2024;K	;&&#65533;&#65533;p ]&#65533;s&#65533;I&#65533;4&#65533;I&#65533;s&#65533;s&#65533;x&#65533;:&#65533;&#65533;&#65533;H&&#65533;?U]-WKP&#65533;&#65533;0X&#65533; &#65533;&#65533;&#65533;)&#65533;&#65533;&#65533;"p7&#65533;Y&#65533;| l&#65533;#"&#65533;\&#65533;%(T&#65533;&#65533;gB&#65533;Ph7&#65533;&#65533;[B&#65533;f}&#65533;u*&#609;qH&#65533;&#65533;p&#65533;-&#65533;VM&#65533;&#65533;.$&#65533;:&#65533;1Hg&#65533;!q&#65533;C&#65533;a&#65533;H&#65533;&#65533;p|m&#65533;&#65533;GB&#65533;c&#65533;Jw;&#65533;K&#65533;D2&Q&#65533;W&#65533;&#65533;&#65533;&#65533;F!&#400;%?&#65533;^&#65533;&#65533;7G&#65533;&#65533;&#65533;a\&#65533;&#65533;U&#65533;&#65533;&#65533;&#1102;"Y&#65533;&#65533;X&#65533;G"&#65533;da)i=L&#65533;D&#65533;&#65533;&#65533;!-)F&#65533;A2<&#65533;<U#YrH@j&#65533;&#65533;I+&#1240;H&#65533;&#65533;&#65533;&#65533;d%)Wr&#65533;U&#65533;d&#65533;~c{z&#65533;&#65533;z2%&#65533;4&#65533;0K&#65533;S&#65533;'&#65533;&#65533;\&/_yFe&#65533;2&#65533;&#65533;d4&#65533;&#65533;Ag~d&#65533;L&#65533;%&#329;p3&#65533;&#1228;"#&#65533;	`&#65533;&#65533;&#65533;&&#65533;'&#65533;O&#65533;s&#65533;&#65533;l&6&#65533;&#65533;&#65533;&#65533;{N&#65533;&#65533;&#36135;:&#65533;yGr&#65533;p&#65533;&#65533;&#65533;g(&#65533;&#65533;tn2&#65533;&#65533;&#65533;gD&#65533;9&#1029;J&#65533;&#65533;DT&#65533;*&#65533;&#65533;wv&#65533;&#65533;&#65533;&#65533;&#65533;F:Q&#65533;&#65533;&#65533;&#65533;fJ3)R\&#65533;t&#65533;}hA&#65533;yP&#65533;&#65533;P&#65533;.&#65533;&#65533;3&#65533;R_&#65533;&#65533;&#65533;i<{&#65533;&#65533;p&#65533;&#65533;$&#27428;Mu&#65533;&#65533;2&#65533;&#1319;`<jI&#65533;JG&#65533;~4&#65533;!&#65533;&#65533;Jw&#65533;J&#65533;&#65533;&#65533;&#65533;&#65533;&#65533;&#65533;S&#65533;&#65533;S+z&#65533;#TeSg*&#65533;&#65533;=&#65533;&#65533;&#65533;&#65533;I&#65533;*K&#65533;:r&#65533;&#65533;+S&#65533;&#65533;&#439;~&#1388;e]c^&#65533;&#65533;<&#65533;&#65533;&#65533;Qm&#65533;]&#65533;:X&#65533;n&#65533;]&#1386;Q&#65533;W&#654;U&#65533;&#65533;lhLO&#65533;V&#65533;^U&#65533;Y&#65533;&#65533;c&#65533;&#65533;&#1198;&#65533;&#65533;&#65533;[V&#65533;&#65533;&#65533;&#65533;q&#65533;&#65533;dU{S&#65533;&#65533;&#65533;&#65533;SE&#65533;lA&#65533;&#1618;&&#1334;&#65533;&#65533;)2u[&#65533;&#65533;&#1463;&#65533;&#65533;fa&#65533;&#65533;&#65533;&#65533;T&#65533;&#65533;umc1{[&#65533;&#917;&#65533;J5ntq{Y&#1142;&#65533;&#65533;&#65533;&#65533;nU&#65533;&#65533;]&#65533;&#65533;&#65533;&#65533;f&#65533;&#65533;X&#65533;&#1530;&#65533;oM&#65533;&#65533;M&#65533;&#65533;&#65533;&#65533;&#65533;&#65533;ow&#65533;&#65533;^&#18564;&#65533;&#65533;&#65533;|&#65533;&#65533;L&#65533;.&#65533;&#65533;&#65533;&#65533;}&#65533;_&#65533;&#65533;&#65533;&#65533;&#65533;on\W&#65533;6&#1597;&#65533;p&#65533;&#65533;{]&#65533;&#65533;&#65533;&#65533;p&#65533;=&#65533;Y	&#65533;&#65533;&#65533;&#65533;E&#65533;G&#65533;&#65533;&#65533;Xt&#65533;s&#65533;[ao&#65533;&#65533;e&#65533;aI&#65533;Q&#1342;&#1584;&#65533;&#65533;q&#65533;&#65533;_&#65533;&#65533;5v0wp|a&#65533;&#1531;&#65533;ur&#65533;&#65533;Z&#65533;&#65533;X&#65533;IC| &#65533;.W&#65533;&#1096;&#65533;p&#65533;&#65533;&#65533;&#65533;H&#65533;	&#65533;lZ&#65533;&#65533;&#65533;&#65533;&#65533;&#65533;&#65533;:&#65533; &#65533;&#563;&#65533;o&#65533;gu&#65533;c&#65533;&#65533;r&#65533;&#65533;&#65533;Bk&#65533; *&#65533;0&#65533;&#65533;&#65533;&#65533;vs&#65533;\ &#65533;&#65533;0f4/`&#65533;@B&#65533;&#65533;N{&#65533;&#1248;&#65533;&#65533;"&#65533;&#65533;&#65533;&#65533;&#65533;&#1320;N&#65533;&#65533;W&#65533;&#65533;S&#65533;B&#65533;&#65533;&#65533;&#65533;,&#65533;Dw&#65533;&#65533;$&#1650;&#65533;&#65533;\&#65533;&#65533;&#65533;&#65533;V&#172;&#65533;&#65533;&#65533;P&#65533;&#65533;&#65533;N&#65533;&#65533;{Z&#65533;V;&#65533;&#65533;&#1086;T&#65533;$<`&#65533;i6&#65533;&#65533;A:&#65533;&#65533;&#65533;'h&#65533;&#65533;&#65533;&#65533;&#65533;&#65533;&#65533;&#65533;N+&#65533;&#65533;&#65533;66&#65533;&#1027;@&#65533;&#65533;2&#65533;&#65533;|g&#65533;&#65533;&#65533;%&#65533;$.	L&#65533;&#65533;&#65533;H&#65533;&#65533;UA&#65533;&#65533;&#65533;&#65533;&#65533;&#65533;n&&>&#65533;MX&#65533;<h&#65533;&#65533;AZ&#65533;Z&#65533;[D&#65533;A&#65533;kc[&#65533;&#65533;&#65533;&#65533;&#65533;&#65533;%bkr&#65533; &#65533;r&#65533;&#65533;n`&#65533;{&#65533;&#65533;~w &#65533;mo|&#65533;&#65533;&#65533;-&#65533;*&#65533; &#65533;&#65533;H&#65533;&#1175;&#65533;&#65533;&#65533;+&#65533;o&#65533;&#65533;&#1255;N&#65533;&#65533;'&#65533;&#65533;&#65533;&#65533; %&#65533;&#65533;`&#65533;t&#623;&#65533;&#65533;&#65533;&#65533;&#1732;&#65533;@Z>&#65533;F&#65533;&#65533;&#65533;&#65533;&#65533;&#65533;@&#65533;&#65533;{:&#65533;&#65533;7&#65533;K&#65533;]&#65533;o&#65533;&#65533;&#65533;Ou&#65533;U&#65533;O&#65533;&#65533;&#65533;u0&#65533;&#65533;&#65533;&#65533;y &#65533;< a&#65533;&#65533;&#65533;&#65533;&#65533;&#65533;&#65533;l&#1008;L&#65533; &#65533;2&#65533;|&#65533;=x&#65533;&#65533;&#65533;&#65533;&#65533;&#65533;#}&#65533;x&#65533;&#65533;g/x&#65533;o&#65533;&#1021;&#65533;O{4&#65533;&#65533;&#65533;&#65533;&#65533;)&#65533;o>&#65533;#&#65533;&#65533;L&#65533;i&#65533;&#65533;]&#65533;&#65533;$&#65533;&#65533;z&#65533;']&#65533;&#65533;&#65533;&#65533;&#65533;&#65533;a{X&#65533;~&#65533;&#65533;&#65533;=&#65533;&#65533;&#65533;&#65533;}p=&#65533;&#65533;/&#65533;&#65533;?&#65533;|&#65533;&#65533;n~&#65533;&#65533;`&#65533;&#65533;^&#65533;:&#65533;&#65533;&#65533;&#65533;&#65533;&#65533;&#65533;gu&#65533;&#65533;&#65533;g~P8 2&#65533;n&#65533;W `P>&#65533;v&#65533;Az4gH &#742;|&#65533;F&#1031;%&#65533;wHx&#65533;&#65533;&#65533;&#65533;|&#65533;$&#65533;tJt)&#65533;{:&#65533;iJpp(&#65533;&#65533;s&#65533;p<p&#65533;&#65533;&#65533;&#65533;@&#65533;`&#65533;&#1474;"{Dhu&&#65533;N(x&#65533;&#65533;&#65533;&#65533;L~xo&#65533;&&#65533;&#65533; &#65533;3&#321;&#65533;`&#65533;wl&#65533;S&#65533;bO&#65533;x#8&#65533;L&#65533;&#65533;&#65533;&#65533;&#65533;G&#65533;f{&#65533;&#65533;&#65533;
- 2&#65533;&#65533;F`&#65533;6&#65533;iPg&#65533;|&#65533;&#385;&#65533; &#65533;&#65533;&#65533;b&#1542;h&#65533;&#65533;&#65533;tQ&#65533;&#1480;l&#1544;SW&#65533;J&#65533; Pth&#65533;&#486;&pW&#65533;}X '&#65533;y&#65533;' &#65533; Mg&#65533;&#65533;&#65533;&#65533;8&#65533;&#65533;(&#65533;&#65533;&#65533;KjH&#65533;&#65533;&#65533;&#65533;LG&#65533;S&#65533;&#65533;<&#65533;&#1545; &#65533;&#65533;&#65533; H&#65533;&#65533;2&#65533;&#65533;&#65533;&#65533;U7&#65533;&#65533;S&#65533;&#65533;&#65533;&#65533;m&#65533; &#65533;)x&#65533;&#65533;&#65533;{&#65533;Hx&#65533;&#65533;uhl=&#65533; &#1088;&#65533;&#65533;1P <&#65533;ix&#65533;&#65533;&#65533;X&#65533;&#65533;&#65533;&#65533;&#65533;&#1549;&#65533;h&#65533;&#65533;H&#65533;&#65533;(&#65533;&#1320;xP&#65533; &#65533;$g&#65533;H  &#65533;&#65533;&#65533;&#65533; 0 	&#65533;&#65533;{&#65533;(&#65533;&#65533;X.&#403;}&#65533;Hj&#65533;8&#65533;&#65533;&#65533;&#65533;&#65533;&#65533;{&#65533;&#65533;&#65533;iJ&#65533; @&#65533;&#65533;&#65533;g&#65533;&#65533;&#65533;<P&#65533;&#65533;&#65533;&#65533;G&#65533;&#65533;&#65533;&#65533;&#65533;x&#258;0&#65533;&#65533;o&#65533;&#65533;' jHp&#65533;H&#65533;h&#65533;&#65533;&#65533;&#65533;C~&#65533;&#65533;M(&#65533;&#1331;&#1608;P'9HS&#65533;&#65533;&#65533;&#65533;&#65533;&#65533;&#65533;&#65533;g-&#79782;&#65533;&#65533;1`&#65533; &#65533;&#65533;JI&#65533;M&#65533;&#65533;nS;8Y&#65533;&#65533;&#65533;P&#65533;Aq	&#65533;\&#65533;^	&#65533;bW C&#65533;&#1088;&#65533;&#65533;&%&#65533;&#65533;)&#1558;0&#65533;0"E)&#65533;I&#65533;/i&#65533;JTN&#1604;2&#1602; &#65533;&#65533; u&#65533; w&#65533;-&#598;&#65533;	&#65533;&#65533;(&#65533;=&#65533;#3p&#65533;&#65533;9&#65533;YY&#65533;o&#65533;&#65533;&#65533; &#65533;4&#65533;O&#65533; - &#65533;&#65533; u&#65533;>&#65533;&#65533;=&#65533;&#65533;y&#65533;&#65533;	&#65533;x&#65533;( G&#65533;&#65533;&#65533; &#65533;&#65533;&#65533;&#65533;oi<&#65533;&#65533;&#65533;&#65533;iE&#65533;9&#65533;x&#65533;&#65533;&#65533; &#65533;>&#65533;&#65533;0&#65533;P&#65533;L8&#65533;p&#65533;&#65533;&#65533;tp	p&#65533;&#65533;&#65533;&#65533;&#65533;L&#65533;&#65533;&#65533;C &#19025;&#65533;2&#65533;i&#65533;&#65533;&#65533;&#65533;&#1993;i &#65533;=&#65533; r&#65533;:&#65533;y&#65533;&#40525;&#65533;y&#65533;&#65533;9)&#65533;&#65533;&#65533;2&#65533;&#1385;&#65533;F4&#65533;&#65533;&#65533;&#65533;I&#65533;&#65533;q&#65533;&#65533;Oh&#65533; &#65533;&#65533;z&#65533;&#633;&#65533;p&#65533;&#953;&#65533;&#65533;)R&#65533;&#65533;&#65533;i&@&#65533;}&#65533;&#65533;&#65533;&#65533;&#65533;&#65533;&#65533;S&#65533;	&#65533;%
&#65533;'&#65533;&#65533;&#65533;&#65533;$
&#65533;PW*&#65533;#3&#65533;&#65533;`Y&#65533;&#65533;&#65533;&#65533;&#65533;
H&#65533;8&#65533;?&#65533;X&#1672;&#65533;&#65533;0&#65533;;0&#65533;0&#65533;&#65533;&#65533;i @&#65533;W&#65533;O&#65533;U&#65533;22#&#65533;[j&#65533;<&#65533;&#65533;q&#42255;&#65533;&#65533;
&#65533;&#65533;&#65533;&#65533;&#65533;(	h
&#65533;&#65533; &#65533;F&#65533;&#65533;&#65533;&#2391;&#65533;/K&#65533;&#65533;&#65533;u:&#65533;"&#65533;&#65533;&#65533;:&#65533;G&#65533;&#65533;Z &#65533;1&#65533;&#65533;y	&#65533;0)(&#65533;2J&#65533;FJC@&#65533;&#65533;&#65533;&#65533;&#65533;&#65533;&#65533;=p&#65533;&#65533;!&#65533;J&#65533;&#65533;Z&#65533;!:&#65533;>j&#65533;&#65533;&#65533;}x &#65533;u&#65533;&#65533;&#65533;&#65533; u&#65533;&#65533;&#65533;&#65533;&#65533;&#65533;;z&#65533;&#65533;&#65533;&#65533;&#65533;&#65533;&#65533;&#65533;&#65533;&#65533;&#65533;&#65533;&#65533;hzs2&#65533;&#65533;&#1082;&#65533;S&#65533;&#65533;&#65533;:[&#237;&#65533;x&#65533;&#65533;&#65533;S&#65533; &#65533;&&#65533;&#65533;&#65533;&#65533;T0&#65533;F&#65533;&#65533;&#65533;&#65533;*&#65533;N0)&#65533;2Kp	&#65533;N&#65533;|&#65533;Rp&#65533;&#65533;&#65533;&&#65533;&#65533;i<`&#65533;&#65533;&#65533;&#65533;&#65533;&#65533;&#65533;&#65533;/&#65533;&#65533;&#65533;&#65533;&#65533;&#65533;&#65533;&#65533;&#65533; 	&#65533;&#65533; &#65533;&#65533;&#65533;&#65533;!&#65533;&#65533;&#65533;&#65533;v&#65533;I&#65533;&#65533;

&#65533;&#65533;N&#65533;&#65533;&#65533;&#65533;&#65533; &#65533;&#1029;Cp&#65533;&#65533;p&#65533;&#48194;&#65533;7&#65533;&#65533;9 &#65533;I&#65533;0;&#65533;D&#65533;&#65533;^y&#65533;p
&#65533;&#65533;=k ;&#65533;&#1779;8&#65533; &#65533;&#65533;iH&#65533;&#65533;E&#65533;&#65533;Z;&#65533;{	jJ&#65533;R{&#65533;N&#1777; !&#65533;&#65533;&#65533;!@&#65533;0(- &#65533;[&#65533;r;~x&#65533;0&#65533;&#65533;&#65533;6! &#65533;h&#65533;c&#65533;&#65533;&#65533;&#65533;&#65533;}{&#65533;R&#65533;&#65533;&#65533;&#65533;&#65533;&#65533;s&#65533;&#65533;&#65533;&#65533;{x&#1043;2p&#65533;	`&#65533;&#65533;+&#65533;O&#65533;&#65533;Q{&#65533;=&#65533;`&#65533;j&#65533;&#65533;-&#65533; B&#1784;&#65533;&#65533;&#65533;&#65533;&#34017;j&#1424; &#65533;&#65533;&#65533;&#48601;&#65533;&#65533;&#65533;;&#65533;=&#65533;G&#65533; &#65533;Z&#65533;'&#65533;&#65533;p&#65533;&#65533;&#65533;&#749;&#65533;&#65533;x&#65533;i9&#65533; G&#65533;&#65533;&#65533;&#65533;&#65533;d&#65533;f&#1788;}+&#65533; Spl=&#65533;&#65533;A8&#65533;&#1851;&#65533;&#65533;&#65533;&#65533;xl&#65533;&#65533;&#65533;+&#65533;&#65533;&#1780;&#65533;&#65533;&#65533;&#65533;{&#65533;h+&#65533;&#1787;&#65533;f&#65533;&#65533;&#65533; &#65533;&#1661;&#65533;&#65533;&#65533;&#65533;8&#65533;&#65533;&#65533;6&#65533;
` &#65533;&#65533;&#65533;&#65533;[&#65533;g;&#65533;&#65533;&#65533;
&#65533;U&#65533;l&#65533;&#65533;&#65533;&#1552;&#65533;;&#65533;&#65533;&#65533;&#65533;	x]jS`&#65533;&#65533;<&#65533;&#65533;&#65533;&#65533;&#65533;&#65533;&#65533;&#65533;&#65533;&#65533;n&#65533;&#65533;&#65533; L&#65533;0&#65533;}q&#65533;8 &#282;lC&#65533; !pR@&#65533;&#65533;&#154;&#65533;>&#830;	&#65533;&#65533;l&#65533;(0&#65533;@&#65533;1&#65533;M&#65533; 	s(&#65533;&#65533;&#65533;&#65533;6&#65533;&#65533;<&#65533;&#65533;&#310;+&#65533;`&#65533;&#65533;E&#65533;&#65533;&#65533;&#65533;nJ&#65533;z&#65533;&#65533;&#65533;&#65533;+&#65533;EK&#381;x&#65533;&#65533;&#1082;&#630;&#65533;&#65533;{&#65533;[&#65533;,&#65533;&#65533;K&#65533;|<&#65533;&|!&#65533; f&#65533;&#65533;`G&#65533;&#65533;vg|G}p&#65533;x`p&#65533;&#65533;Wy=&#65533;&#65533;&#65533;9&#65533; &#65533;&#449;&#65533;&#65533;~&#65533;&#65533;&#65533;&#607;&#65533;@&#518;&#65533;&#65533;kwk&#65533;&#65533;&#65533;7tB&#65533;&#65533;0i~&#65533;&#65533;&#65533;	Xyu&#65533;y`&#65533;&#65533;&#65533;&#228;&#65533;&#65533;&#65533;&#65533;!&#65533;&#65533;|&#825;&#65533;P&#65533;f&#65533;ilw&#65533;&#65533;&#65533;&#65533;&#65533;8 }}&#65533; G'&#765;&#65533;u&#65533;p&#65533;4&#65533;g|&#65533;&#65533;i&#65533;&#65533;&#65533;;,&#65533;&#65533;&#804;&#65533;&#65533;<&#65533;&#65533;&#65533;&#65533;&#65533;|&#65533;&#732;&#65533;C&#65533;&#65533;&#65533;&#65533;iTPo&#65533;&#65533;&#65533;t&#65533;&#65533;wD&#65533;p&#65533;&#65533;Z~&#65533;|&#65533;&#65533;&#65533;&#65533;W|&#65533;w&#65533;&#65533;&#65533;&#65533;&#65533;&#65533;=&#65533;\&#65533;=&#65533;&#65533;G0&#65533;	&#65533;&#65533;&#65533;&#65533;&#65533;&#65533;6o&#65533;&#65533;s&#65533;}tV&#65533;&#65533;q%@p&#65533;&#65533; &#65533; 2Mt&#65533;P&#65533;6}&#65533;8&#65533;&#65533;5=&#65533;2&#65533;&#65533;7p&#65533;&#65533;&#65533;&#65533;g
Xy&#65533;V|=&#65533;&#65533;"o&#1424;&#65533; ! &#65533;R&#65533;&#65533;&#65533;&#65533;&#65533;&#65533;&#65533;\&#65533;Z-&#65533;M`&#65533;G&#65533;&#1093;&#65533; &#65533;90v&#65533;&#65533;h&#65533;&#65533;j&#65533;&#65533;M&#1116;;|0&#65533;[]&#1495;{&#65533;~&#65533;&#65533;v&#65533;&#65533;$&#65533;M p&#65533;=&#65533;
 &#65533;f&#65533;&#65533;d=&#65533;&#65533;&#1420;&#65533;&#1568;S&#65533;&#65533;n&#65533;&#65533;Pm &#65533;,&#65533;t&#65533;&#1498;&#65533;&#65533;+&#640;&#65533;&#1632;&#65533;]&#65533;&#1089;-&#65533;_=&#65533;&#65533;&#1477;&#65533;&#1669;&#65533; &#65533;&#65533;&#1095;}&#65533;0&#1780;=&#65533;&#1062;j&#65533;M&#1777;m&#65533;M&#1643;&#65533;Q}&#65533;_]&#65533;&#65533;T&#65533;&#65533;M&#65533;x&#65533;z&#65533;&#65533;&#65533;&#65533;&#65533;&#65533;&#65533;&#65533;&#65533;&#65533;&#65533;&#65533;=&#65533;&#1565;&#65533;&#1725;&#65533;&#65533;]&#65533;{&#65533;q&#65533;&#65533;&#65533;&#65533;=&#65533;&#65533;M&#1885;&#65533;&#927;]&#65533;&#65533;&#65533;&#65533;&#65533;&#65533;&#65533;&#65533;&#65533;A<&#65533;&#65533;=&#65533;&#65533;]&#65533;&#65533;&#65533;&#65533;z&#65533;&#65533;&#65533;&#65533;&#65533;&#65533;&#65533;&#65533;&#65533;y&#65533;&#65533;&#65533;=&#65533;^&#65533;&#65533;x!&#65533;&#65533;&#65533;&#65533;&#65533;-&#65533;&#65533;&#65533;&#65533;~
>&#65533;&#65533;&#65533;&#65533;&#65533;v&#65533;&#65533; &#65533;&#65533;&#65533;&#65533;&#65533;&#65533;.&#65533;(&#65533;&#65533;&#65533;M&#65533;&&#65533;*&#65533;&#65533;0&#65533;&#65533;,&#65533;&#65533;1^&#65533;6&#65533;&#65533;3~&#65533;7&#65533;&#65533;<&#65533;&#65533;9&#65533;&#65533;=&#65533;B^&#65533;?>&#65533;&#65533;=&#65533;H&#65533;&#65533;[&#65533;|&#65533;J&#65533;&#65533;P&#65533;L&#65533;&#65533;N&#65533;V.&#65533;S&#65533;&#65533;U~&#65533;\~&#65533;Y&#65533;&#65533;J&#65533;[&#65533;&#65533;d&#65533;&#65533;!&#65533;-&#65533;&#65533;ug e&#65533;&#65533;^ T&#65533;&#65533;&#65533; i&#65533;&#65533;&#65533;&#65533;x.&#65533;	&#65533;&#65533;e;l&#65533;	&#65533;&#65533;y>&#65533;&#1979;r&#65533;&#65533;&#65533;
&#320;hP&#65533;`&#65533;K&#65533;^&#65533;c&#65533;&#65533;n&#65533; &#65533;&#65533;&#65533;h&#65533;&#65533; &#65533;&#65533;&#65533;}&#65533;k&#65533;&#65533;JJ&#65533;&#65533;&#65533;&#65533;&#65533; 
 &#65533;>&#65533;Mp&#65533;p^&#65533;K&#65533;&#65533;&#65533;NC&#49070;&#65533;G&#65533;b&#65533;&#65533;P&#65533;&#44718;&#39328;&#65533;&#65533;&#65533;&#65533;&#65533;G&#65533;&#65533;}&#302;&#65533;&#65533;~&#65533;:@&#65533;&#65533;&#65533;&#1710;&#65533;M` &#65533;&#65533;&#65533;&#65533;&#65533;n&#65533;&#65533;~&#65533; &#65533;J0
 &#65533;&#65533;&#65533;&#65533;&#65533;l&#65533;&#65533;<&#65533;!&#65533;&#65533;a&#65533;&#65533;(&#65533;~&#65533;&#65533;&#65533;&#65533;P&#65533;&#65533;&#65533;&#65533;&#65533;&#65533;&#65533;R&#65533; &#65533;&#65533;&#65533;&#65533;f&#65533;&#65533;8&#65533;&#65533;&#65533;~&#65533;&#332;&#65533;r&#65533;&#46766;&#65533;&#65533;p&#65533;!&#65533;&#65533;&#65533;&#65533;>&#65533;~&#65533;&#65533;	&#65533;&#65533;PX@&#65533;&#321;@&#65533;M&#65533;&#65533;&#65533;n&#65533;&#65533;@X&#65533;	[&#65533;i&#65533;&#476;[&#65533;&#65533;&#65533;&#65533;.&#65533; &#2016;&#65533;:&#65533;&#65533;p&#65533;&#65533;T&#65533;&#65533;k&#65533;&#65533;0&#65533;&#65533;p&#65533;&#65533;G&#65533;>/&#65533;"/&#65533;&#65533;h&#65533;t &#65533;N&#65533;&#814; &#65533;&#65533;&#478;&#65533;T@&#65533;/&#65533;tP&#263;&#65533;YWu^)&#65533;i&#65533;k R`&#65533;X&#65533;&#65533;n
&#65533;&#65533;f/&#65533;&#1323; S@&#65533;&#65533;@&#65533;:xq?&#65533;s&#65533;x 	XolJp&#65533;&#65533;&#65533;Cp&#65533;&#65533;&#65533;&#65533;&#65533;;&#65533;}&#65533;&#65533;l&#65533;[w:&#65533;&#65533;h&#65533;&#65533;*x&#65533;&#65533;&#467;O{&#65533;&#65533;T&#65533;&#65533;&#65533;&#65533;&#65533;C&#65533;&#65533;(&#65533;&#65533;r`&#65533;&#65533;&#65533;@&#65533;M&#65533;Gj&#65533;&#65533;&#65533;&#65533;@%@x&#65533;&#65533;&#1651;o}P&#65533;&#65533;&#65533;&#65533;&#65533;f &#65533;&#65533;&#65533;&#65533;&#65533;&#65533;&#65533;&#65533;&#65533;_&#65533;7k&#65533;`&#65533;&#65533;&#65533;&#65533;X&#65533;&#65533;&#65533;&#65533;&#65533;e&#65533;&#65533;&#65533; T&#65533;&#65533;&#510;&#65533;&#65533;7&#65533;&#65533;&#65533;$XP&#65533;&#65533;9&#65533;&#65533;	&#65533;&#65533;&#65533;C&#65533;%N&#65533;X&#65533;&#65533;E&#65533;5n&#65533;&#65533;D&#65533;&#65533;J&#65533;b&#65533;I&#65533; &#65533;(1&#65533;&#65533;&#784; 1e&#65533;@%&#65533;&#65533;&#65533;&#65533;#@&#65533;&#65533;'&#65533;&#65533;9&#65533;&#65533;&#65533;Q&#65533;&#65533;p&#65533;&#65533;&#65533;&#65533;S&#65533;Q&#65533;N&#65533;Z&#65533;&#65533;U&#65533;Y&#65533;n&#65533;&#65533; f&#65533;&#65533;a&#334;&#65533;%(JS5i&#956;&#65533;!&#65533;G&#65533;T&#65533;&#65533;! &#65533;&#65533;y&#65533;rD&#65533;_&#65533;&#65533;&lQJ*2s&#65533;&#65533; &#65533;&#65533;]&#65533;&#65533;&#65533;&#65533;&#65533;P&#65533;&#65533;&#65533;Qa06&#65533;&#65533; M&#65533;&#65533;f&#65533;&#65533;&#65533;k&#65533;^&#65533;5][&#65533;&#65533;O&#65533;)&#65533;&#65533; t"L&#65533;&#65533;T&WJ&#65533;&#65533;M:x&#65533;&#65533;{
&#65533;&#65533;0w&#65533;u&#65533;&#65533;E&#65533;&&#65533;&#65533;74*&#65533;P&#65533;Q&#65533;&#65533;#!&#65533;$8%3{&#512;Q&#65533;&#65533;N&#65533;&#65533;&#673;cK&#65533;l;
5&#65533;`3&#65533;@&#65533;J6&#65533;t&#1055;&#65533;>KI4*&#65533;&#65533;&#65533;`&#65533;!&#65533;&#256;&#65533;l&#65533;&#65533;0&#65533;
&#65533;&#65533;&#65533;&#65533;P`
&#65533;&#65533;P 9&#65533;b&#65533;&#65533;&#65533;&#65533;+L
k&#65533;&#65533;,%`&#800;&&#65533;8"=&#65533;`&#65533;g&#65533;&#65533;=&#65533;&#65533;>&#65533;y)<Z8&#65533;2t&#65533;@&#65533;&#65533;&#65533;K&#65533;&#65533;&#65533;A&#65533;&#65533;&#65533;&#65533; 4&#65533;0&#65533;&#65533;&#65533;&#65533;<&#65533;I	&#65533;"K+&#65533;#&#65533;&#65533;&#65533;/r&#65533;&#65533;&#65533;&#65533;Fxri0Bx&#65533;)&#65533;~&#65533;!&#65533;:t0Y&#65533;&#65533;&#65533;=S&#65533;&#65533;&#65533;&#65533;b&#65533;32&#65533;{&#18697;
*:&#65533;&#65533;46s&#65533;K0k&#65533;&#65533;&#1447;&#65533;tU&#65533;*&#65533;&#65533;I&#65533;&#65533;\&#1383;I2&#65533;&#65533;&#65533;@&#65533;&#65533;&#65533;">&#65533;&#65533;&#65533;3&#65533;*.O)&&#65533;&#65533;OJLIO&#65533; &#65533;)&#65533;&#65533;S&#65533;&#65533;@[&#65533;&#65533;+&#65533;&#65533;&#65533;"&#65533;&#65533;?&#65533;Pv1&#65533;&#65533;#&#65533;0)&#65533;b(3U&*z8&#65533;`&#65533;&#65533;;vW&#65533;&#354;W&#65533;+>P&#1480;m&#65533;U&#1420;&#65533;&#65533;&#65533;&#65533;&#65533;`624&#65533;&#65533;v&#65533;s&#65533;&#65533;Z&#65533;2@&#65533;&#65533;&#65533;
&#65533;&#65533;&#65533;$&#65533;&#65533;o&#65533;&#65533;&#65533;&#65533;L&#65533;R&#65533;9&#1888;&#65533;N0n&#65533;E	\q&#65533;&#65533;#B&#1356;#-&#65533;lY&#65533;J>&#65533;y&%9&#65533;$a&#65533;&#65533;x&#65533;&#65533;x&#65533;>Ixd&#65533;xm&#65533;&&#65533;&#65533;m&#65533;&#65533;&#65533;&#65533;m&#65533;wE&#65533;
:&#65533;+&#65533;
N$N&#65533;=&#65533;&#10154;w..&#65533;<&#65533;;&#65533;&#65533;Q&#65533;&#65533;&#65533;C,&#65533; &#65533;Jk&#65533;&#65533;&#65533;TB&#65533;*5p&#65533;&#65533;&#65533;,gy&#225;kU&#65533;&#65533;A	&#65533;&#65533;bT(f&#65533;,&#65533;&#65533;c&#65533;&#65533;&#65533;&#65533;w&#65533;0&#65533;}&#65533;&#65533;d&#65533;'&#31984;&#65533;!l<>&#65533;&#65533;c&#65533;&#65533;&#65533;j&#65533;h&#65533;=,&#65533;_&#65533;)&#65533;&#65533;&#65533;&#65533;jxK`82,r&#65533;h}&#357;p&#65533;}&#65533;&#65533;?&#65533;&#65533;v&#65533;&#65533;C&#1055;|&#65533; =&#65533;!Lat&#65533;c&#65533;'&#65533;E&#65533;9&#65533;&#65533;&#554;&#65533;Y&#1186;&#65533;&#65533;&#65533;W&#65533;&#65533;&#65533;&#65533;&#65533;O&#65533;p&#65533;=x&#65533;X&#65533;q=j&#65533;&#65533;`&#1382;b%&#65533;}&#65533;&#65533;&#65533;'>&#65533;C&#65533;C&#65533;&#65533;u&#65533;&#65533;&#65533;Z&#65533;&#484;&#65533;%=&#1050;x &#65533;&#1365;&#65533;k&#65533;&#65533;Qpc"&#65533;&#65533;M&#370;&#65533;!&#65533;&#65533;fW&#65533;&#65533;K@O&#65533;v&#65533; G x0<@ yA&#65533;&#65533;&#65533;&#65533;v&#65533;&#65533;&#65533;r&#65533;&#65533;{L&#65533;&#65533;9&#65533;0>:&#65533;&#65533;z8&#65533;0(&#65533;&#65533;&#65533;;&#65533;&#65533;&#65533;&#65533;	&#65533;3&#865;&#65533;&#250;&#65533;H&#65533;`Q&#65533;&#65533;&#65533;!I<&#65533;jN8&#65533;0&#65533;&#65533;&#1025;
&#65533;&#65533;>,`&#65533;0&#65533;&#65533;&#65533;D	&#65533;&#65533;&#65533;&#65533;s&#65533;C li&#65533;&#65533;A&#65533;&#65533;&#65533;e/wID%&#65533;&#65533;,&#65533;&#65533;$3&#65533;-h&#65533;+Y&#65533;J&Z@&#65533;J&#65533;' &#65533;&#1069;LgJtIp&#65533;E&#65533;&#65533;$'&#65533;,&#65533;&#65533;Y z%H$M&#65533;)4&#65533;&#65533;l&#65533;&#65533;"&#65533;x&#65533;&#65533;m&#435;&J&#65533;&#65533;I&#65533;}&#65533;t)Y	);&#65533;+,i	&#65533;&#65533;g9&#65533;&#65533;-T&#65533;t&#65533;C=&#65533;:x&#140; &#65533;&#65533;R&#65533;&#65533;p&#65533;&#65533;&#65533;k&#65533;&#65533;BB&#65533;&#65533;&#65533;&#65533;g6&#65533;+&#65533;N&#65533;&#65533;}hM&#65533;rN&#65533;&#65533;&#65533;A&#65533;&#65533;&#65533;M&#65533;&#65533;  &#65533;0&#65533;&#65533;t`@I&#65533;&#65533;a&#65533;&#65533;HQ&#65533;bT&#65533;<&#65533;&#65533;N&#65533;zE&#65533;&#65533;T&#65533;&#65533;&#65533;&#65533;U&#65533;*&#65533;&#65533;sw-&#65533;&#65533;L&#65533;Lj2 J&#65533;&#65533;&#65533;x&#65533;S&#65533;~U&#65533;&#65533;&#65533;&#65533;V&#65533;&#661;&#65533;&#65533;U&#65533;]&#65533;&#65533;&#36970;&#65533;M&#65533;&#65533;&#65533;&#65533;&#186;W&#65533;>&#65533;&#65533;we&#65533;S&#65533;X&#65533;FV&#65533;&#65533;&#65533;&#65533;&#65533;b{&#65533;&#65533;RV&#65533;&#65533;&#65533;lg&#65533;f&#65533;&#65533;n5&#65533;&#65533;%miM{Z&#1030;&#1446;&#65533;=mk]&#65533;Z&#65533;&#65533;V&#65533;e-lm{[&#65533;BR&#65533;&#65533;-gms&#65533;[&#65533;&#65533;&#65533;&#65533;-o}+\&#65533;&W&#65533;m&#65533;kqC{&#65533;&#65533;FW&#65533;&#65533;&#1901;s&#65533;&#65533;&#65533;fW&#65533;&#65533;&#65533;&#65533;u7&#65533;&#65533;&#65533;W&#65533;&#65533;&#65533;&#65533;w&#65533;&#65533;&#65533;W&#65533;9-&#65533;y}&#65533;&#65533;&#65533;&#65533;W&#65533;&#65533;&#65533;I &#65533;&#65533;^&#65533;&#65533;w&#65533;&#65533;&#65533;oJcr_&#65533;&#65533;U&#65533;&#65533;%p&#65533;&#65533;&#65533;F&#65533;X&#65533;5p&#65533;&#65533;&#65533;+X&#65533;~p&#65533;&#65533;` K&#65533;&#65533;&#65533;p&#65533;&#65533;&#65533;a&#65533;&#65533;&#65533;&q&#65533;&#65533;&#65533;&#65533;v&#65533;&fq&#65533;Q&#65533;&#65533;&#1966;&#65533;&#65533;3&#65533;&#65533;&#65533;aLI&#65533;X&#65533;&#693;&#65533;+&#65533;y&#65533;=&#65533;&#65533;w&#65533;,d$&#65533;&#65533;&#65533;E&#65533;>&#62547;&#65533;&#65533;&#65533;.&#65533;&#65533;&#65533;u2&#65533;&#65533;])O&#65533;&#65533;U&#65533;r&#65533;&#65533;&#65533;e-[&#65533;xT&#65533;&#65533;&#844;\&#65533;,&#65533;a&#65533;&#65533;W*tf8'W5Y3&#65533;&#12676;&#65533;&#65533;uxxx&#65533;&#65533;&#65533;p,&#899;FgY#lg*&#65533;&#65533;&#65533;&#65533;&#65533;&#65533;AZ&#65533;VD &#65533;PgD&#65533;9&'&#65533;&#65533;&#65533;5LZ&#65533;Vd@|.&#65533;&#65533;&#65533;&&#65533;&#65533;u{D&#65533;"=jX&#65533;-&#65533;tFu&#65533;&#65533;jE&#65533;-L&#65533;D&#65533;&#65533;&#65533;g?&#65533;&#65533;lC@ &#1482;&#65533;Z&#65533;&#65533;&#65533;&#65533;&#65533;&#65533;&#65533;n&#65533;kBG"&#65533;0s&#65533;=&#65533;&#65533;&#65533;&#65533;N6&#65533;d&#65533;&#65533;&#65533;@&#65533;(&#65533;&#65533;&#65533;&#65533;&#65533;'&#65533;F ZP&#65533;'&#2016;Sk&#65533;w&#65533;?}&#65533;P&#65533;&#65533;sJ&#65533;&#65533;&&#65533;|&#65533;.&#65533;M&#65533;&#65533;y&#65533;S&#65533;&#65533;X&#65533;&#65533;&#65533;0	&#65533;%It&#65533;&#65533;/8$&#65533;&#65533;V&#65533;&#1787;R&#65533;&#65533;&#65533;&#65533;{)&#65533;9&#65533;&#65533;&#65533;k4*(&#65533;wL&#65533;&#65533;&#65533;&y&#1489;y&#65533;&#65533;g&#65533;^&#65533;&#65533;&#65533;b&#65533;C&#65533;&#65533;M XO&#65533;&#65533;&#65533;#&#65533;&#65533;#yBN&#65533;r DHb&#65533;$&#65533;xdX`s&&#65533;#&#65533;R&#65533;&#65533;!H&#65533;|&#65533;&#65533;9&#65533;&#65533;&#65533;)&#65533;&#65533;9&#65533;B&#65533;&#65533;G-&#65533;I&#65533;&#65533;@&#65533;&#65533;%&#544;\&#65533;&#65533;M&#65533;d}&#65533; &#46476;LN&#65533;L=)&#65533;A&#65533;r0&#65533;&#65533;&#65533;&#65533;&#65533;&#65533;<&#65533;&#65533;
&#65533;&#65533;&#65533;2&#65533;A&#65533;;&#65533;&#65533;&#65533;`&#65533;&#1986;&#65533;wl&#65533;Y&#65533;&#65533;,&#65533;<&#65533;	&#65533;TnH&#65533;&#65533;IB&#65533;&#65533;&#65533;j&#65533;&#65533;2&#65533;?&#508;&#65533;&#65533;&#65533;&#65533;m N&#1057;%EF&#65533;&#65533;&#65533;&#65533;&#65533;K&#65533;I&#65533;@Y0@P&#65533;&#65533;{3&#65533;&#65533;CY;A&#65533;&#65533;&#65533; &#65533;f&#65533;}&#65533;&#65533;&#65533;&#65533;&#65533;^i&#65533;M&#65533; &#65533;+^&#65533;&#65533;Lwe&#129;:x&#1840;&#65533;&#65533;&#65533;z C&#65533;	3&#65533;&#65533;&#65533;&#65533;&#65533;L&#65533;0&#65533;&#65533;&#65533;&#65533;&#65533;&#65533;H&#65533;&#65533;&#65533; &#65533;;&#65533;&#65533;S&#65533;&#65533;@&#65533;&#65533;&#65533;&#1968;&#65533;&#65533;&#237;(&#65533;&#65533;&#65533;&#65533;P &#37888;u@&#65533;*h&#65533;&#65533;Q&#65533;&#65533;&#1228;&#65533;b &#65533;=&#65533;H&#65533;
&#65533;&#65533;P;?&#65533;&#65533;B1H:&#65533;&#65533;&#65533; &#65533;&#65533;	&#65533;&#691;@&#65533;h&#65533;&#65533;!&#65533;+&#65533;-}&#65533; &#65533;&#65533;&#65533;&#65533;)hI&#65533;|&#1628;&#65533;&#65533;&#65533;&#65533;&#65533;&#65533; &#65533;K.&#65533;@&#65533;&#65533;&#65533;|&#1608;&&#65533; 6&#65533;&#65533;&#65533;B",B&#65533;=$&#1303;#H&#65533;<&#65533;&#65533;@&#65533;'&#65533;7&#65533;bI&#65533;B3&#65533;&#65533;{`&#65533;&#264;&#65533;K&#65533;&#65533;08&#65533;&#65533;&#65533;?&#65533;b&#65533; &#65533;&#65533;&#65533;,&#65533;C&#65533;&#65533;C9&#65533;:&#65533;&#268;&#65533;&#65533;H&#65533;<&#65533;&#65533;FD&#65533;P&#65533;&#1131;&#65533;Q&#65533;&#65533;&#65533;&#65533;)0D7&#65533;L&#65533;&#65533;3&#65533;p&#65533;V&#65533;,}&#65533;+8&#65533;&#65533;&#65533;DQ|O&#65533;&#65533;	&#65533;eTC	P&#65533;&#65533;&#65533;&#65533;&#65533;_d&&#65533;@&#65533;1&#65533;U&#65533;&#65533;c&#65533;ESi&#65533;&#65533;&#65533;&#65533;R&#49174;&#65533;&#65533;&#65533;&#65533;_&#65533;i&#65533;ay8&#65533;*\&#65533;!&#65533;&#65533;4&#65533;&#65533;ft&#395;9&#65533;hh&#65533;&#513;S&#65533;>&#65533;F@&$Zfr%&#65533;t%f&#65533;&#65533;&#65533;&#65533;&#65533;&#65533;&#65533;d&#65533;&#65533;&#65533;&#65533;&#65533;CE!&#65533;A*&#65533;"ZH$j&%&#65533;Cj &#65533;D8&#65533;lITRIU&#65533;Vb&&#65533;&#65533;c&#65533;&#65533;&#65533;&#65533;}&#65533;N&#65533;@&#65533;<&#65533;&#65533;I&#65533;&#65533;&#65533;"9&#65533;&#65533;<9&#65533;&#65533;)p&#65533;&#65533;I&#65533;$&#65533; !H&#65533;&#65533;ELJ&#65533;&#65533;H4 |J&#65533;&#65533;&#479;&#65533;*&#65533;&#65533;&#65533;&#5590;&#65533;#Y&#491;\&#65533;&#65533;&#65533;&#65533;K}A&#65533;P)&#65533;&#65533;&#65533;&#180;<9k&#65533;&#65533;c:&#65533;&#65533;&#65533;&#65533;&#65533;&#1408;&#446;&#65533;&#65533; &#65533;&#65533;&#65533;q&#65533;&#65533;&#65533;\&#65533;&#65533;&#1119;&#65533;&#65533;&#65533;&#65533;L&#65533;(&#65533;!&#65533;&#65533;K&#65533;&#65533;&#65533;a&#65533;)&#65533;&#65533;&#65533;&#65533;P&#65533;i&#824;&#65533;&#65533;&#16959;&#65533;&#65533;&#65533;&#65533;lM&#65533;|M&#65533;<&#65533;&#65533;T&#859;
&#65533;&#1596;M&#65533;&#65533;M&#65533;&#1294;&#1636;&#876;`&#65533;&#65533;N&#65533;&#65533;N&#65533;4&#65533;&#65533;&#65533;&#875; &#65533;&#65533;\N&#65533;lN&#65533;<N&#65533;
&#65533;tN&#65533;N&#65533;T?&#65533;&#937;&#65533;&#65533;&#65533;&#65533;N&#65533;&#65533;&#959;&#65533;N&#65533;
&#65533;O&#65533;<O&#65533;,&#65533;&#65533;\&#65533;&#65533;&#65533;|O&#65533;4&#65533;&#65533;d&#65533;(&#65533;&#65533;&#65533;O&#65533;&#65533;&#65533;dO&#65533;&#65533;O&#65533;&#65533;&#65533;&#65533;&#65533;&#65533;&#65533;&#65533;O -P}J&#65533;N=PmPL&#65533;&#65533;\P&#65533;P
&#65533;EN	&#65533;P&#65533;P&#65533;&#65533;I&#65533;\&#65533;&#65533;PQ&#65533;&#65533;P&#65533;&#65533;PMQ&#65533;&#65533;M]Q&#65533;&#65533;U&#65533;&#65533;Qu&#65533;&#65533;&#65533;Q-&#65533;&#65533;&#65533;&#65533;Q!&#65533;O!&#65533;&#1120;R%&#65533;"=&#65533;&#65533;&#65533;%&#65533;R5&#65533;&#65533;0R'&#65533;N(&#65533;R-&#65533;O* +&#65533;&#65533;&#65533;D&#65533;R2&#65533;&#65533;Q&#65533;/S&#65533;&#65533;&#65533;(S7&#65533;&#1205;JS5mOd&#65533;#aGyS=&#65533;N&#65533;&#65533;9&#65533;&#65533;&#65533;&#65533;	%&#65533;&#65533;sId&#65533;&#65533;=M&#65533;&#1812;&#65533;9&#65533;&#65533;93&#65533;0p&#577;[TTK&#65533;M&#65533;	TqT5&#65533;T&#65533;&#65533;K&#65533;&#1876; /LNS7&#65533;&#65533;&&#65533;QmU&#65533;T&#65533;&#65533;S&#65533;R&#65533;PU&#65533;JuU]&#65533;F&#819;&#65533;c&#65533;R@]S[&#65533;*@&#65533;]=&#65533;I&#65533;&#65533;'_&#65533;U'M&#65533;P&#65533;&#65533;&#65533;Hd&#65533;&#65533;&#65533; &#65533;]&#1844;`i&#65533;`T&#65533;!|&#65533;L4Vk-W&#65533;&#65533;&#65533;ii&#65533;&#65533;&#65533;=&#65533;&#65533;:
n&#65533;V&#65533;J:P
Q*HFs4W~U&#65533; s&#65533;:&#65533;&#65533;&#65533;&#65533;=&#65533;8&#65533;&#65533;C&#65533;x&#65533;&#65533;e&#65533;1J&#65533;&#65533;&#65533;&#65533;A&#65533;&#65533;&#65533;&#65533;&#65533;@&#65533;d$&#65533;~R&#20487;&#65533;a7,@&#65533;G&#65533;WTQy&#65533;&#65533;w(+* @&#65533;&#65533;3`&#65533;&#1643;&#65533;B&#65533;&#65533;,w&#65533;&#65533;&#65533;&#65533;1&#65533;&#65533;2&#65533;&#65533;&#65533;q9H&#65533;)&#65533;&#65533;&#65533;&#65533; &#65533;x&#65533;4&#65533;Sa&#65533;&#65533;h&#65533;&#65533;&#65533;&#65533;
&#216;*&#65533;&#15052;&#65533;&#65533;&#65533;h&#65533;&#34208;&#65533;&#65533;u&#65533;&#65533;&#577;

S&#65533;&#65533;C&#65533;&#65533;&#65533;q&#65533;&#65533;&#65533;-&#65533;&#65533;#&#65533; ?&#65533;&#65533;&#65533;&#1705;&#65533;&#65533;)
A&#65533;&#65533;&#65533;&#65533;&#65533;%<&#65533;D&#65533;&#65533;&#65533;&#65533;&#65533;&9>*x&#1788;&#65533;&#65533;(&#65533;&#65533;L&#65533;7&#65533;&#65533;&#589;&#65533;iH&#65533;2s&#65533;s&#65533;):&#1748;H&#65533;}%&#65533;&#65533;&#65533;&#65533;&#65533;&#65533;,(#&#65533;&#65533;!q&#65533;j&#1827;&#65533;Q&#65533;E&#65533;_&#1600;"&#65533;&#65533;&#621;&#65533;>&#65533;&#65533;&#65533;	(&#1925;&#65533;,@(&#65533;&#65533;&#65533;8(&#65533;B&#65533;`\vSuE&#65533;&#65533;<&#65533;{ &#65533;&#65533;&#65533;&#65533;&#65533;\4&#65533;j&#65533;&#65533;&#65533;s&#65533;&#65533;&#65533;&#65533;_&#65533;~&#65533;(@&#65533;&#877;&#65533;A &#65533;>&#65533;'&#65533;&#65533;&#65533;E&#65533;&#965;6i*p^&#65533;0&#65533; &#65533;H&#65533;&#65533;&#65533;&#65533;k&#65533;r&#65533;&#65533;&#65533;l&#65533;!&#1041;>&#65533;!&#1024;it&#65533;e&#65533;%p=I&#65533;~B&#65533;&#65533;y&#1816;0&#65533;&#65533;&#65533;/&#1027;,&#65533;&#65533;(pgt&#65533;&#65533;&#65533;? #&#65533;`~&#65533;&#65533;=&#65533;&#65533;&#65533;&#65533;XJ&#65533;`&#65533;&#65533;&#65533;,&#65533;&#65533; &#65533;=&#65533;&#65533;&#1983;0 5&#65533;&#65533;6:j&#65533;&#65533;@&#65533;&#65533;r&#65533;&#65533;
&#65533;&#65533;&#65533;&#65533;&#65533;e&#65533;&#65533;&#65533;V&#65533;&#1346;C&#65533;&#65533;C&#1026;&#65533;%*&#65533;_.&#1749;N]
nK&#65533;&#65533;x&#65533;&#65533;5*O0&#65533;&#1928;&#65533;&#65533;&#65533;&#21032;4&#65533;&#65533;9&#1054;=|&#65533;&#65533;=&#65533;&#65533;&#65533;b #3&#65533;&#65533;)c~&#65533;b,&#65533;&#65533;&#2013;&#65533;A&#65533;Vd1N&#65533;&#65533;i&#65533;&#65533;b&#65533;&#65533;&#33609;&#65533;E&#65533;<&#65533;9&#65533;I &#65533; :&#65533;Aj-S&#65533;&#65533;x&#65533;&#65533;&#65533;&#65533;#&#65533;&#65533;&#65533;A&#65533;&#65533;&#65533;'&#65533;:&#65533;b+n&#65533;D&#65533;&#65533;/P&#65533;,&#65533;&#65533;K&#65533;&#65533;,(&#65533;&#65533;&#65533;&#65533;]&#65533;1*&#65533;&#65533;J&#65533;a,&#65533;d&#1185;&#65533;=
sP&#65533;&#65533;&#65533;&#65533;9&#65533;p&#1025;2j&#65533;!``&#65533;&#65533;=&#65533;1&#65533;p&#65533;TU.&#673;&#65533;Y&#65533;\&#65533;&#65533;&#65533;!&#65533;q9&#65533;&#65533;,&#65533;&#65533;`vf&#65533;&#65533;&#65533;N&#65533;w&#65533;[&#65533;Ecp&#65533;&#65533;v&#65533;j&#65533;^n+a&#65533;G&#65533;&#65533;&#65533;&#65533;px&#65533;&#65533;&#65533;&#65533;\ec&#65533;)]&#65533;&#65533;,&#65533;x&#65533;&#601;&#65533;&#65533;av&#65533;&#65533;q6&#65533;r>g&#160;&#65533;&#65533;&#353;&#65533;&#65533;&#65533;&#65533;&#65533;d&#65533;:hg6b&#65533;&#65533;&#65533;E5a&#65533;&#65533;q c&#65533;&#65533;hh&#65533;&#65533;f&#1741;&#65533;&#65533;b&#1104;&#65533;6GzfK&#65533;L@&#65533;&#65533;&#65533;0*&#65533;&#65533;&#65533;O&#65533;&#65533;xji&#65533;h&#65533;7&#65533;&#65533;6&#65533;&#65533;&#65533;&#65533;&#65533;@gY&#26086;&#65533;Q&#65533;&#65533;&#65533;_g&#65533;&#602;0&#65533;#2&#65533;&#1521;&#65533;0pb&#65533; &#65533;&#65533;&#65533;.rj&#65533;&&#65533;F.&#65533;L,&#65533;&#65533;&#65533;j&#65533;&#65533;d&#65533;&#65533;&#65533;i&#65533;&#65533;&#65533;{&#65533;T&#65533;'&#65533;&#534;&#65533;&#65533;&#690;9&#65533;&#65533;Y&#65533;8&#65533;&#65533;>x0&#65533;&#65533;&#65533; 	&#65533;&#65533;&#65533;1l&#65533;	&#65533;&#65533;&#65533;]&#65533;1&#65533;Z&#1690;_&#65533; &#1521;I&#65533;&#65533;&#65533;(&#65533;&#65533;&#65533;Y&#65533;&#65533;l&#65533;&#65533;&#65533;&#65533;;&#45308;&#1347;f&&#65533;Jd&#65533;
&#65533;nN&#65533;o&#1415;y&#65533;&#65533;l&#65533;I&#65533;!&#65533;&#65533;&#65533;&#65533;&#65533;&#65533;<&#65533;Y&#65533;0&#65533;_9H&#65533;&#65533;0&#65533;[&#65533;&#65533;b&#1815;&#65533;X&#65533;!9L&#65533;,&#65533;&#65533;~m&#1297;&#5347;&#65533;E&#65533;bP&#65533;&#65533;(+x&#65533;&#65533;&#65533;&#65533;&#65533;*&#65533;&#65533;/^&#65533;&#65533;2a&#65533;&#65533;Vo*&#65533;&#65533;&#65533;*&#65533;&#65533;>x &#65533;q&#65533;&#65533;Hx&#65533;&#65533;Q b&#65533;&#65533;IUs&#65533;r&#65533;,r#$&#65533;&#65533;"i#^m&#65533;&#65533;&#65533;&#512;!:""&#65533;,&#65533;0$&#65533;)cO&#65533;&#65533;&#65533;A &#65533;&#429;&#65533;&#65533;&#65533;hc&#65533;&#65533;w&#65533;&#65533;&#65533;w&#65533;&#65533;Wqf&#65533;&#65533;*7
B	&#65533;&#65533;a1&&#65533;%&#65533;&#65533; <H&#65533;&#65533;&#65533;&#65533;&#65533;N&#65533;&#65533;N	'A&#65533;$&#65533;,&#65533;&&#65533;5)a&#65533;&#65533;&#65533;&#65533;&#65533;&#65533;(&#65533;&#65533;F6_&#65533;,<&#65533;&#65533;&#65533;&#65533;&#65533;C&#65533;q&#65533;e&#65533;&#65533;&#65533;SJ%Uh%&#65533;N&#65533;&#65533;7&#65533;@&#65533;&#65533;&#65533;&#65533;=Gz&#65533;V]&#65533;&#65533;&#65533;b"&#582;4IF&#65533;&#65533;&#1191;&#65533;&#65533;f0d&#65533;.J&#65533;&#65533;"&#65533;&#65533;G&#65533;&#65533;7&#65533;&#65533;q&#65533;&#65533;M/m&#65533;&#65533;,&#65533;&#65533;k,&#65533;_&#65533;h&#65533;&#65533;&#65533;Q&#65533;&#65533;i&#65533;&#65533;&#65533;&#65533;,Q&#65533;TR%y&#65533;wz&#65533;w0o&#65533;&#65533;fSwTo&#65533;&#65533;&#65533;.w&#1178;v&#65533;&#65533;&#65533;K&#65533;&#65533;no&#65533;NO&#65533;&#1561;&#65533;&#65533;&#1721;&#65533; &#65533;&#65533;1&#65533;&#65533;&#65533;g\&#65533;&#65533;&#65533;&#65533;&#65533;&#65533;&#65533;&#65533;!&#65533;&#65533;^.&#65533;w&#65533;N&#65533;&#1769;N&#65533;l&#65533;&#65533; hx&#65533;7m&#65533; 
&#65533;&#65533;)&#65533;&#65533;&#65533;&#65533;&#65533; &#65533;&#65533;8G40x&#65533;sm&#65533;&#1713;&#65533;&#65533;yKyg6&#65533;&#1026;;a&#65533;&#65533;&#65533;g&#65533;&#65533;&#65533;&#65533;f&#65533;&#65533;]&#65533;&#65533;&#65533;&#65533;&#65533;z&#65533;_P Q&#65533;&#65533;Rg&#65533;&#1291;&#65533;
&#65533;1&#65533;&#65533;dB&#65533;v;&#65533;&#65533;&#65533;v&#65533;ws_&#65533;Y&#65533;_&#65533;p&#65533;&#65533;+{&#65533;&#65533;&#65533;*&#1713;&#65533;Wd>&#65533;&#65533;31a&#65533;&#65533;?&#65533;zo&#65533;{&#671;&#65533;&#65533;Wd&#65533;-q&#65533;n&#65533;&#65533;&#65533;&#65533;|&#65533;O&#65533;&#65533;c&#65533;&#65533;v	+&#65533;&#65533;y&#65533;&#65533;&#65533;&#65533;o&#65533;&#65533;&#65533;`&#65533;&#65533;&#65533;O&#65533;A&#65533;&#65533;&#65533;g}&#65533;&#65533;}&#65533;}&#65533;*&#65533;z&#855;0.&#65533;&#65533;&#65533;G&#65533;&#65533;}&#65533;&#65533; c&#65533;&#65533;|&#65533;5&#65533;&#65533;&#1835;&#65533;y<{&#65533;&#65533;&#65533;p&#65533;&#65533;&#65533;&#65533;&#65533;_&#65533;&#65533;&#65533;&#919;&#65533;&#65533;&#65533;{&#65533;&#65533;&#65533;&#65533;&#65533;&#65533;&#65533;&#65533;zs&#65533;&#65533;ex&#65533;7<r)&#65533;&#65533;&#65533;&#65533;*&#65533;&#65533;&#65533;hh&#65533;(1b&#65533;&#65533;&#65533;&#65533; &#132;
n@I'R&#65533;h&#65533;"&#396;7r&#65533;&#65533;&#65533;#&#528;"G&#65533;,i&#65533;$&#660;*+&#65533;p&#65533;`!&#792;&#65533;&#65533;&#65533;&#65533;&#65533;&&#924;:w&#65533;&#65533;&#65533;&#65533;'&#1056;;&#65533;&#65533;&#65533;B&&#1155;H&#65533;&#65533;&#65533;&#65533;)&#1320;R&#65533;R&#65533;j&#65533;*V%&#65533;&#65533;i&#65533;&#65533;&#65533;&#65533;&#65533;-k&#65533;&#65533;OE[}&#65533;K&#65533;&#65533;{-&#65533;d&#65533;k&#65533;.&#1980;z&#65533;&#65533;&#65533;&#65533;&#65533;&#4278;1&#65533;&#65533;&#65533;0&#65533;&#65533;='&#65533;&#65533;D&#65533;&#65533;T&#65533;>&#65533;&#65533;&#65533;2&#65533;&#794;7s&#65533;&#65533;!WF +$T4&#65533;&#362;W&#65533;}&#65533;&#65533;&#65533;&#65533;	7&#65533;&#65533;&#65533;&#65533;&#65533;&#954;w&#65533;&#65533;&#65533;[&#65533;&#65533;&#65533;&#65533;FHx&#65533;&#65533;C&#65533;&#65533;3&#65533;h\&#65533; &#65533;?1a;&#65533;&#65533;~s&#65533;&#65533;&#65533;;U<&#65533;&#65533;sE&#65533;&#65533;8B=E&#65533;&#65533;k&#65533;&#65533;}&#65533;&#65533;&#47200;&#65533;a&#65533;&#65533;00&#65533;&#65533;&#65533;&#65533;&#65533;?&#65533;Y&#65533;C&#65533;)&#65533;&#65533;h&#65533;&#65533;A&#65533;@5&#65533;&#65533;&#65533;q&#65533;&#65533;@Y<&#65533;&#65533;&#65533;]@ 8&#65533; &#65533;!&#65533;&#65533;%&#65533;p&#1857;O&#65533;&#65533;&#65533;&#1380;\&#65533;12&#65533;Nc&#65533;&#330;&#65533;0&#65533;u&#65533;&#65533;&#65533;
]#
9$&#65533;&Y`"&#65533;&#65533;!&#65533;&#65533;&#65533;&#65533;&#65533;&#65533;Q&#65533;6&#65533;ZEY&#65533; zOl&#65533;@&#65533;\&#65533;!C9&#65533;&&#65533;D"&#65533;lH&#65533;	&#65533;&#527;&#65533;0&#65533; R&#1721;&#65533; r$&#155;&#65533;hi\&#65533;&#65533;C&#65533;ez&#65533;wg&#65533;pB&#65533;Q&#65533;&#65533;*&#65533;i
E&#352;&#65533;wj&#65533;XUFG_&#65533;F&#306; ~~&#65533;&#65533;*&#65533;!&#65533;*&#65533;z&#65533;&#65533;)&#1126;&#65533;o&#65533;&#65533;JE&#65533; &#806;&#65533;&#65533;&#65533;H&#65533;6&#65533;&#1703;&#65533;:&#65533;+v&#65533;&#65533;&#65533;@&#65533;&#65533;:&#65533;,J&#65533;x&#65533;&#65533;&#65533;&#65533;&#65533;&#65533;`&#65533;&#65533;N&#65533;:&#65533;8o@&#65533;+&#65533;&#65533;R&#65533;&#65533;1&#65533;'&#65533;&#65533;
(&#65533;Pq&#65533;&#65533;&#65533;
-&#65533;&#65533;Vd&#65533;&#65533;2&#65533;&#65533;&#65533;,&#65533;&#65533;&#65533;}&#65533;&#65533;mYp&#65533;i&#65533;#6H&#65533;Q0&#65533;&#62858;l 2&#65533;P&#65533;&#65533;z\&&#65533; &#65533;	&#65533;"&#65533;	&#65533;R&#65533;g'z &#65533;&#65533;0&#65533;&#65533;|&#65533;0g&#65533;&#496;&#65533;"&#65533;&#65533;&&#65533;o&#65533;0&#65533;&#65533;&#65533;&#65533;-&#65533;Pm&#65533;&#65533;
&#65533;&#65533;
&#65533;A&#65533;&#65533;.<3&#1450;q&#65533;&#65533;&#65533;&#65533;aL&#65533;&#65533;l&#65533;&#65533;&#65533;&#65533;&#65533;B{&#65533;@&#65533;G&#65533;}IS&#65533;&#65533;=M;&#65533;&#65533;&#65533;&#65533;&#65533;}&#65533;T&#65533;[&#65533;id=&#65533;ji&#65533;&#65533;EL&#65533;wB&#65533;n&#65533;s&#65533;M&#65533;p8&#832;>ok&#65533;xP<&#65533;`&#65533;&#65533;=&#65533;r,z3&#911;"&#65533;&#65533;pMu>&#65533;j[&#65533;i&#65533;&#1515;&#65533;&#65533;x&#65533;&#65533;\:&#65533;Pn&#65533;$4p&#65533;&#65533;o&#65533;&#832;$-&#65533;.&#65533;&#65533;&#65533;&#65533;&#65533;&#65533;&#65533;B}&#65533;&#65533;&#65533;8pA;&#65533;&#65533;	&#65533;&#65533;:&#65533;	&#65533;2&#65533;&#65533;&#65533;&#65533;&#65533;%|&#65533;{&#65533;&#65533;&#65533;'/$0&#65533;&#65533;90&#65533;&#65533;&#65533;lC$&#65533; e&#65533;V&#65533;`&#65533;"&#65533;|1&#65533;B&#65533;&#65533;	&#65533;Qp&#65533;8P@&#65533;&#65533;%0&O&#65533;&#65533;g&#65533; &#65533;Q&#65533;&#65533;x &#65533;&#65533;&#65533;&#65533;h&#65533;&#65533;.&#65533;&#65533;&#65533;5&#65533;&#65533;&#65533;	&#65533;&#65533;&#65533;0u+&#65533; &#65533;D&#65533;&#65533;&#65533;5&#65533;1&#65533; Us&#65533;&#229;+:&#65533;&#65533;&#65533;&#65533;(6&#65533;&#65533;l&#65533;&#65533;&#65533;&#65533;w&#65533;&#65533;o~.&#65533;a=&#65533;}&#65533;&#65533;&#65533;(&#65533;&#65533;&#65533;'&#65533;&#65533;&#65533;M&#65533;&#65533;x@&#65533;I&PpB&#65533;&#65533;x/&#65533;~|&#65533;/&#65533;&#65533;,&#65533;&#65533;&#35555;l&#65533;&#65533;&#65533;&#65533;l&#65533;Hh&#65533;O&#65533;E&#65533; 8&#65533;d$&#65533;/&#65533;`&#65533;&#65533;0`ft&#65533;%&#65533;&#65533;5&#65533; W&#65533;&#65533;v&#65533;l&#65533;&#65533;&#65533;$M'&#65533;&#65533;==&#65533;{&#65533;%|&#65533;&#65533;-t&#65533;{&#65533;&#65533;&#65533;-&#65533;&#65533;&#65533;&#65533;5&#65533;&#65533;&#65533;&#65533;&#65533;&#65533;&#65533;&#65533;h&#65533;[&#65533;$  &#65533;&#65533;Kb&#65533;&#1940;8&#65533;&#65533;&#65533;q&#65533;&#65533;&#65533;&#65533;&#65533;d8&#65533;&#65533;Mor&#65533;0&#550;&#65533;iMk&#65533;a&#65533;!4&#65533;&M&#65533;&#65533;&#65533;s&#65533;b2&#65533;&#65533;@&#65533;RY&#65533;B!&#773;Bh&#65533;&#65533; &#65533;&#65533;8&#65533;B2&#65533;QSd,&#65533;H&#65533;f"&#65533;&#65533;&#65533;(HC*&#65533;X)&#65533;&#65533;&#65533;g-3&#65533;&#65533;Z=&#65533;$&#65533;D&#65533;&#65533;&#65533;A&#65533;&#65533;6&#65533;&#65533;!&#65533;&#65533;"eAp[*E&#65533;R&#65533;&#65533;&#65533;,&#65533;I&#65533;&#65533;{&#65533;&#65533;&#65533;#C:&#65533;&#65533;8p&#65533;!&#65533;JY*&#1328;&#65533;0&#65533;&#65533;&#65533;&#65533;&#1051;&#65533;uS\x1c&#65533;G=&#65533;[&#65533;}+B&#65533;&#65533;&#65533;f&#65533;&#65533;&#65533;&#65533;(^&#65533;&#65533;&#1341;&#65533;~&#65533;k^&#65533;zU&#65533;&#65533;&#65533;	&#65533;&#65533;+\&#65533;cBy&#65533;X}Y&#65533;&#65533;&#65533;&#65533;&#65533;&#1577;Z}&#65533;
&#65533;M&#65533;&#65533;&#65533;,hC&#65533;>&#65533;&#65533;	_&#65533;h&#65533;&#65533;&#65533;R&#65533;&#65533;{G8 &#536;f&#65533;	&#65533;-ns&#65533;[&#401;&#1460;<&#65533;i8 &#65533;&#65533;&#65533;&#65533;&#65533;Y&#65533;&#65533;#&#65533;Q&#65533;&#65533;&#65533;&#65533;&#65533;&#65533;n&#65533;+]&#65533;~&#65533;&#65533;BA&#65533;&#65533;>&#65533;&#1464;&#1957;]&#65533;&#65533;&#65533;80]@A+&#65533;&#65533;&#40119;&#65533;-5FiQ@&#65533;&#65533;nW&#65533;&#2045;&#65533;'&#65533;&#65533;&#65533;F&#7638;:oz&#65533;&#65533;A&#65533;&#65533;&#65533;&#65533;!L;_&#65533;&#65533;&#65533;&#65533;&#65533;.~#&#65533;&#65533;4&#65533;&#65533;&#65533;oO&#65533;&#65533;'B&#65533;&#65533;0&#65533;&#65533;&#65533;&#65533;&#65533;FN&#65533;p&#65533;&#65533;J&#65533;&#65533;&#65533;&#65533;&#65533;&#65533;&#65533;`&#65533;f&#65533;(&#65533;CD&#65533;^&#65533;X&#65533;&#384;B&#65533;M&#65533;&#65533;&#65533;DAo&#65533;]&#65533;&#65533;sah&#65533;&#65533;{jc=p
_&#65533;n&#65533;&#65533;&#65533;&#65533;N&#65533;&#65533;(&#65533;&#65533;&#65533;&#65533;k&#65533;*f&#65533;&#1260;f&#65533;&#65533;&#65533;&#65533;Z&#65533;&#65533;&#65533;&#65533;8&#65533;?h&#65533;E&#65533;p'&#65533;&#65533;=&#65533;\&D&#65533;&#65533;&#65533;([&#65533;)&#65533;&#1516;&#65533;E&#65533;&#65533;&#65533;&#65533;&#211;k&#65533;&#65533;!ga5&#65533;0&#65533;&#65533;cc`&#65533;&#968;4&#65533;1:&#65533;"8A_&#65533;t&#65533;%&#65533;&#65533;?&#65533;}@2&#65533;c-&#65533;&#228;&#65533;&#65533;~&#65533;&#65533;	&#65533;&#65533;9_&#65533;&#409;&#65533;4:&#65533;>t&#65533;&#65533;q&#65533;&#65533;D-@;&#65533;&#65533;&#65533;&#465;&#65533;(&#65533;&#65533;&#65533;F~u&#65533;g&#65533;&#65533;m#f&#65533;p&#65533;&#65533;9&#65533;&#65533;&#65533;&#65533;N[&#65533;&#65533;s&#65533;&#65533;&#65533;_&#65533;N(&#65533;&#65533;LB&#65533;&#65533;&#65533;P&#65533;&#65533;&#65533;&#65533;&#65533;oc&#65533;&#65533;&#65533;&#65533;3R&#65533;&#65533;&#65533;~C&#65533;&#638;7&#65533;&#65533;y&#507;&#65533;p&#65533;&#65533;&#65533;&#65533;?&#65533;A&#65533;&#65533;6&#65533;&#65533;[&#65533;lK&#65533;&#65533;&#65533;x&#65533;&#65533;&#65533;&#65533;A&#65533;&#9090;&#65533;}&#351484;&#65533;.&#65533;&#65533;3&#65533;&#65533;B&#65533;&#65533;9&#65533;sN&#65533;	&#65533;&#65533;&#65533;M&#65533;&#65533;q&#1504;*&#65533;9&#1171;&#65533;&#65533;JW&#65533;C&#65533;&#65533;h..$Y&#65533;V&#65533;&#65533;B&#65533;&#65533;sG&#65533;&#65533;}(&#65533;&#65533;&#65533;=&#65533;q&#65533;&#65533;&#65533;s&#685;&#65533;&#65533;EG&#65533;&#1247;&#65533;&#65533;&#65533;a&#65533;p&#65533;;&#65533;&#65533;&#65533;&#65533;&#65533;&#65533;Z?&#65533; &#65533;&#65533;&#65533;&#65533;?<&#65533;	?x&#65533;^&#65533;}<&#65533;#/&#65533;&#65533;S&#65533;&#65533;<&#65533;3&#65533;&#65533;&#65533;&#65533;s&#65533;&#65533;&#65533;<&#65533;C/&#65533;&#1107;&#65533;&#65533;&#65533;?=&#65533;S&#65533;&#65533;&#1395;&#65533;&#65533;&#65533;=&#65533;c/&#65533;&#65533;&#1278;&#65533;&#65533;&#65533;=&#65533;s&#65533;&#65533;&#65533;&#65533;&#65533;&#65533;&#65533;=&#65533;&#65533;/&#65533;&#65533;&#65533;&#65533;&#65533;?>&#65533;&#65533;&#65533;3&#65533;&#65533;&#65533;>&#65533;&#65533;/&#65533;&#65533;S&#65533;&#65533;&#1471;>&#65533;&#65533;&#65533;&#65533;&#65533;s&#65533;&#65533;&#65533;&#65533;>&#65533;&#65533;/&#65533;&#65533;&#65533;&#65533;??&#65533;&#1263;&#65533;&#65533;&#65533;&#65533;&#65533;&#65533;?&#65533;&#65533;/&#65533;&#65533;&#1279;&#65533;&#65533;&#65533;?&#65533;&#65533; ;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B02E0-3CF8-4E24-81B3-2F8BA88B3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C60C5-7A2B-4DFD-96E1-01604D8CE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4E459-7486-4B42-ACF5-2E696CFED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87593-6C9D-4819-B9A1-8305C77C3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AA90C-99A2-46E9-AA59-2B16966E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8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C66A6-9571-47AF-BBD1-4BEB539A2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F4C3A4-7FCD-4431-B17E-F3AD318F8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C219F-064B-427D-8B69-D983C5EE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83375-84F5-48B8-9950-EA98138B7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0204C-24E9-498A-A39E-79F0BAF4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4A18F4-C2C6-450A-9EB4-FE6C6211C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64FF33-633F-439E-A0F6-120E711CB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2A5F9-7E4D-42C8-84F4-1691F1A1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64D75-173A-4FE4-8386-E889B724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70C73-1F17-4CC3-8D8B-D8D7ADF1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67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148826"/>
      </p:ext>
    </p:extLst>
  </p:cSld>
  <p:clrMapOvr>
    <a:masterClrMapping/>
  </p:clrMapOvr>
  <p:transition spd="slow" advClick="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997009"/>
      </p:ext>
    </p:extLst>
  </p:cSld>
  <p:clrMapOvr>
    <a:masterClrMapping/>
  </p:clrMapOvr>
  <p:transition spd="slow" advClick="0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657038"/>
      </p:ext>
    </p:extLst>
  </p:cSld>
  <p:clrMapOvr>
    <a:masterClrMapping/>
  </p:clrMapOvr>
  <p:transition spd="slow" advClick="0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75367"/>
      </p:ext>
    </p:extLst>
  </p:cSld>
  <p:clrMapOvr>
    <a:masterClrMapping/>
  </p:clrMapOvr>
  <p:transition spd="slow" advClick="0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598807"/>
      </p:ext>
    </p:extLst>
  </p:cSld>
  <p:clrMapOvr>
    <a:masterClrMapping/>
  </p:clrMapOvr>
  <p:transition spd="slow" advClick="0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432554"/>
      </p:ext>
    </p:extLst>
  </p:cSld>
  <p:clrMapOvr>
    <a:masterClrMapping/>
  </p:clrMapOvr>
  <p:transition spd="slow" advClick="0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029197"/>
      </p:ext>
    </p:extLst>
  </p:cSld>
  <p:clrMapOvr>
    <a:masterClrMapping/>
  </p:clrMapOvr>
  <p:transition spd="slow" advClick="0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359402"/>
      </p:ext>
    </p:extLst>
  </p:cSld>
  <p:clrMapOvr>
    <a:masterClrMapping/>
  </p:clrMapOvr>
  <p:transition spd="slow" advClick="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A35D2-44DD-4B76-9AA1-B36F00C1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7A2B4-F2EA-43B8-9DC6-EEA11C78F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7ECB9-5C8D-40A0-AC0E-1C34E85D6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88B15-E594-42DC-9743-0940DD15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E6921-66A2-4B34-A922-FF799437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54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167521"/>
      </p:ext>
    </p:extLst>
  </p:cSld>
  <p:clrMapOvr>
    <a:masterClrMapping/>
  </p:clrMapOvr>
  <p:transition spd="slow" advClick="0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124480"/>
      </p:ext>
    </p:extLst>
  </p:cSld>
  <p:clrMapOvr>
    <a:masterClrMapping/>
  </p:clrMapOvr>
  <p:transition spd="slow" advClick="0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49976"/>
      </p:ext>
    </p:extLst>
  </p:cSld>
  <p:clrMapOvr>
    <a:masterClrMapping/>
  </p:clrMapOvr>
  <p:transition spd="slow" advClick="0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95E5-6B29-4BBD-B9F1-3399D960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F7C68-84DB-4BDB-97E5-54299BBD0EFA}" type="datetimeFigureOut">
              <a:rPr lang="ru-RU"/>
              <a:pPr>
                <a:defRPr/>
              </a:pPr>
              <a:t>26.10.2021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2490B-8C77-47A2-A0AA-F0CA7EBF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B4B9C-393B-4D53-9890-46670335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98359-37E4-4025-BA37-AF53E141FCB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75143509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AF981-BA80-4C45-BD3C-3F264924B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12E0F-2021-4142-BBCC-17414934588D}" type="datetimeFigureOut">
              <a:rPr lang="ru-RU"/>
              <a:pPr>
                <a:defRPr/>
              </a:pPr>
              <a:t>26.10.2021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565CF-542A-42B8-8433-29A0AED75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4BED4-2180-4424-95B1-92437D5B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36414-9F9D-46BC-934E-25EF44E6E9C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90720016"/>
      </p:ext>
    </p:extLst>
  </p:cSld>
  <p:clrMapOvr>
    <a:masterClrMapping/>
  </p:clrMapOvr>
  <p:transition spd="slow"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A5BF-8335-46A9-98D7-F49B027AA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8FBEE-7D83-4902-99CA-4F19966227A4}" type="datetimeFigureOut">
              <a:rPr lang="ru-RU"/>
              <a:pPr>
                <a:defRPr/>
              </a:pPr>
              <a:t>26.10.2021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1345A-E9DB-4AAD-ADC8-A626D76AB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81CE3-884D-440C-9E65-2F2CF737A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640AC-53D6-44DD-B246-D7CC1D434F1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32226837"/>
      </p:ext>
    </p:extLst>
  </p:cSld>
  <p:clrMapOvr>
    <a:masterClrMapping/>
  </p:clrMapOvr>
  <p:transition spd="slow"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A476A1-D52F-4F76-B73F-B1CC34DBC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9E0D1-8A35-428C-B691-3028874BA185}" type="datetimeFigureOut">
              <a:rPr lang="ru-RU"/>
              <a:pPr>
                <a:defRPr/>
              </a:pPr>
              <a:t>26.10.2021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CCE45C-910F-4925-80DA-92733E70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FD05F2-6E24-4986-A050-E33E4F7AE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CB05B-9041-4169-82E3-F14BCB6AE7B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49807670"/>
      </p:ext>
    </p:extLst>
  </p:cSld>
  <p:clrMapOvr>
    <a:masterClrMapping/>
  </p:clrMapOvr>
  <p:transition spd="slow" advClick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14E1D0-EF40-43E0-AD42-4A31397E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033C2-608C-4FB5-9EDE-D96BE29F0EDF}" type="datetimeFigureOut">
              <a:rPr lang="ru-RU"/>
              <a:pPr>
                <a:defRPr/>
              </a:pPr>
              <a:t>26.10.2021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7BC73A-F37D-48B8-B029-BE99E5F1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4D6ABD-0098-41DB-B321-727E09D8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EC634-74AB-4D84-AC92-47E2DF4C20C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03905555"/>
      </p:ext>
    </p:extLst>
  </p:cSld>
  <p:clrMapOvr>
    <a:masterClrMapping/>
  </p:clrMapOvr>
  <p:transition spd="slow" advClick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F0D68B7-041E-4463-AEC5-6F00AA50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1C597-0C0C-4FA5-924C-AC1193BAD688}" type="datetimeFigureOut">
              <a:rPr lang="ru-RU"/>
              <a:pPr>
                <a:defRPr/>
              </a:pPr>
              <a:t>26.10.2021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015A775-F0F1-4E39-89B4-D4D1A4746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611300-B4E1-473A-A0C1-0FBF30CE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D1165-EE9F-41BD-AED2-A0910CC46FB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23735702"/>
      </p:ext>
    </p:extLst>
  </p:cSld>
  <p:clrMapOvr>
    <a:masterClrMapping/>
  </p:clrMapOvr>
  <p:transition spd="slow" advClick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B8F118D-5C0B-4F2E-B1D8-CB5F0448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05472-3770-4E61-AFAD-C0FF735EA377}" type="datetimeFigureOut">
              <a:rPr lang="ru-RU"/>
              <a:pPr>
                <a:defRPr/>
              </a:pPr>
              <a:t>26.10.2021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FA5758-7F15-4A15-8301-E30602144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960A2DB-A130-4707-A13F-A25DF3C01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922D2-F266-40FC-BC5A-CA62B71C0BD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9199782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72FD5-B2EB-4B3A-B297-5BA4C6FD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A6124-D70A-40CF-952C-0A266C080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549FA-30AD-4650-BB05-7B0C664D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77222-B334-47DA-9E27-84E10DFD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ADB31-983D-48D7-88B0-86531289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38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291428-6F90-40A8-9B95-51E8B7426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1499A-8BA5-4E9D-AC4D-A371323FB66B}" type="datetimeFigureOut">
              <a:rPr lang="ru-RU"/>
              <a:pPr>
                <a:defRPr/>
              </a:pPr>
              <a:t>26.10.2021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7E9E9D-042A-47F0-A2BC-33371F5B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7F864E-3E69-42E1-A688-E3D12450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3E3EA-34D9-4440-80E3-6C3868FA9D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77911558"/>
      </p:ext>
    </p:extLst>
  </p:cSld>
  <p:clrMapOvr>
    <a:masterClrMapping/>
  </p:clrMapOvr>
  <p:transition spd="slow" advClick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CB23AC-BC36-441A-82B3-F05471A17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3C58D-6AB9-4CBB-A131-61A2992FD4BD}" type="datetimeFigureOut">
              <a:rPr lang="ru-RU"/>
              <a:pPr>
                <a:defRPr/>
              </a:pPr>
              <a:t>26.10.2021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7912DF-738B-4CFA-A8AC-F037071B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7C5E34-0E40-4CD9-97E0-426E451B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C060A-FDB5-4FA4-AD5E-059EE6D2D08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68982036"/>
      </p:ext>
    </p:extLst>
  </p:cSld>
  <p:clrMapOvr>
    <a:masterClrMapping/>
  </p:clrMapOvr>
  <p:transition spd="slow" advClick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55DA3-900F-4E46-834C-56417A1A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BEF7D-26CB-464C-AE34-EE6828BEEDE4}" type="datetimeFigureOut">
              <a:rPr lang="ru-RU"/>
              <a:pPr>
                <a:defRPr/>
              </a:pPr>
              <a:t>26.10.2021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7AB1-4C79-477E-BB39-7A227B8E4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1D02C-965B-4627-94F2-3570945F7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88499-6DD4-40BC-8064-0173BAA5287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28096348"/>
      </p:ext>
    </p:extLst>
  </p:cSld>
  <p:clrMapOvr>
    <a:masterClrMapping/>
  </p:clrMapOvr>
  <p:transition spd="slow" advClick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24126-5A11-4707-8443-D534CCA23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DDE09-C783-43D2-9A47-8865286D05C6}" type="datetimeFigureOut">
              <a:rPr lang="ru-RU"/>
              <a:pPr>
                <a:defRPr/>
              </a:pPr>
              <a:t>26.10.2021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6459B-2133-4D8E-8E4F-90BAFD3E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F5096-150C-4DE9-A72D-8B474FA2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BED48-69B6-4069-AB64-797A04AFFD4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08229318"/>
      </p:ext>
    </p:extLst>
  </p:cSld>
  <p:clrMapOvr>
    <a:masterClrMapping/>
  </p:clrMapOvr>
  <p:transition spd="slow" advClick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67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76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65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35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1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2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BE301-A5B7-40F2-8C10-3E914FD9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FE460-111D-4226-B151-E2CE9424F3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D131F-050B-4C6B-9D1F-DD4C3AA06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ABB63-B35C-4035-B933-E6544600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5DA0B9-70F2-4AC5-B34F-23DA3AD9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BC2AD-B4F5-418D-8D3F-25FE89F3D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16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77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0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05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16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02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9BDAB-69E0-49CF-93FD-33A5AA73C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C6675-0F97-4F1D-AB4B-3E5A6BEBF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CD7C7-0CAA-4AC3-94C7-83BE526C7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67A55C-D5B4-476F-9EE5-1055D774C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0F40AE-B2C2-470F-B57A-12F5DFEA7C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60488-AE6F-4FCD-B151-27D51E7D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754DFE-6D61-4939-A355-7B87E8FFF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21D1DB-29B7-4639-B021-8ED39930B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9E78-0136-4EA2-B75A-DA378111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080D56-EEC8-41FF-A5ED-02EFF396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66876-EC0B-43E7-A2F2-276DBA600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157C7-E477-43C3-9638-C4E89768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1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06D051-F80A-4E3E-907A-A4A9A3759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D459B-BAEF-4FCE-9E54-07DD52EBA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95BF1-45B5-4E80-A3DE-D5F27F538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5FE74-C712-49B0-B4AB-08B66112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3F77F-354B-4098-8D2C-B10762813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0CB86-8688-476C-B1C1-43AD28F57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F5917-01CF-42D8-8814-25BD4E4E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E54D1-0A3A-493D-95C9-DB111B64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CA99-D9EE-4312-BEF5-1EF25D0F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D48B4-E844-4B94-965E-74D29B50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8C297F-5EAA-44CB-ACD2-50F3F7FB0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0971A-5B4B-4B50-A33E-B421276BC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76A43-45CE-493E-B30A-0B8C2390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8CEC1-26CC-4176-A942-3B240D9F1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8BC52-3EBE-4D20-914C-B4607FBD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87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E39CF5-0843-49F3-AD79-C81E1C02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7AC8F-450F-4A4F-AC7F-1FC48DE39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0BE97-24BB-447D-B01A-F2D07AE6C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B000B-F141-4D4F-93DB-80DDDFE3D0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3B678-EA16-4041-BE44-3CDF550F6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14831-CEA5-40F9-AC81-63F96870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5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7A4A2-4614-2E4F-A91B-424925A717A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37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8CBAD"/>
            </a:gs>
            <a:gs pos="80000">
              <a:srgbClr val="FFFFFF"/>
            </a:gs>
            <a:gs pos="81000">
              <a:srgbClr val="FEFAF8"/>
            </a:gs>
            <a:gs pos="83000">
              <a:srgbClr val="BC5515"/>
            </a:gs>
            <a:gs pos="100000">
              <a:srgbClr val="843C0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988B8C7-C7EC-4B40-B6F6-7147147361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842E3B-6E9D-406E-8C44-C66B3C59EE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95FF8-90B8-4712-9EC9-06007306A6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2025B1-D7D4-443A-8008-5AD0FC2D2622}" type="datetimeFigureOut">
              <a:rPr lang="ru-RU"/>
              <a:pPr>
                <a:defRPr/>
              </a:pPr>
              <a:t>26.10.2021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0F6A2-43B5-488C-AD87-BF5876C58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D65B1-D150-4BC4-B964-728CB58AA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27836C1-A1CA-497B-AF56-73FBE16D9BD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2036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73C9B-4332-4262-9860-9CD977ED09B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5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18.txt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18.txt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7.pn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2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7.png"/><Relationship Id="rId4" Type="http://schemas.openxmlformats.org/officeDocument/2006/relationships/image" Target="../media/image2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.png"/><Relationship Id="rId4" Type="http://schemas.openxmlformats.org/officeDocument/2006/relationships/image" Target="../media/image26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7.png"/><Relationship Id="rId4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7.png"/><Relationship Id="rId4" Type="http://schemas.openxmlformats.org/officeDocument/2006/relationships/image" Target="../media/image28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7.png"/><Relationship Id="rId4" Type="http://schemas.openxmlformats.org/officeDocument/2006/relationships/image" Target="../media/image29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7.png"/><Relationship Id="rId4" Type="http://schemas.openxmlformats.org/officeDocument/2006/relationships/image" Target="../media/image30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7.png"/><Relationship Id="rId4" Type="http://schemas.openxmlformats.org/officeDocument/2006/relationships/image" Target="../media/image31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7.png"/><Relationship Id="rId4" Type="http://schemas.openxmlformats.org/officeDocument/2006/relationships/image" Target="../media/image32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tiff"/><Relationship Id="rId4" Type="http://schemas.openxmlformats.org/officeDocument/2006/relationships/audio" Target="../media/audio3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tiff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tiff"/><Relationship Id="rId4" Type="http://schemas.openxmlformats.org/officeDocument/2006/relationships/audio" Target="../media/audio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tiff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tiff"/><Relationship Id="rId4" Type="http://schemas.openxmlformats.org/officeDocument/2006/relationships/audio" Target="../media/audio3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tiff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tiff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tiff"/><Relationship Id="rId4" Type="http://schemas.openxmlformats.org/officeDocument/2006/relationships/audio" Target="../media/audio3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7.png"/><Relationship Id="rId4" Type="http://schemas.openxmlformats.org/officeDocument/2006/relationships/image" Target="../media/image4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7.png"/><Relationship Id="rId4" Type="http://schemas.openxmlformats.org/officeDocument/2006/relationships/image" Target="../media/image40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-76200"/>
            <a:ext cx="9144000" cy="1828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Cu Chi People’s Committee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Phu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Dong Primary School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39636" y="4953000"/>
            <a:ext cx="83127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riston" pitchFamily="2" charset="0"/>
                <a:ea typeface="+mj-ea"/>
                <a:cs typeface="+mj-cs"/>
              </a:rPr>
              <a:t>Online English Learning Chanel</a:t>
            </a:r>
          </a:p>
        </p:txBody>
      </p:sp>
      <p:pic>
        <p:nvPicPr>
          <p:cNvPr id="9" name="Picture 2" descr="Ảnh động đẹp (18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28059"/>
            <a:ext cx="762000" cy="120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9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745109" y="2348490"/>
            <a:ext cx="283122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dirty="0">
                <a:ln w="0"/>
                <a:solidFill>
                  <a:srgbClr val="6BA42C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tray</a:t>
            </a:r>
            <a:endParaRPr kumimoji="0" lang="en-US" sz="12000" b="0" i="0" u="none" strike="noStrike" kern="1200" cap="none" spc="0" normalizeH="0" baseline="0" noProof="0" dirty="0">
              <a:ln w="0"/>
              <a:solidFill>
                <a:srgbClr val="6BA42C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A2B8B-D1C0-4C2A-B73E-D981B1DBE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1361609"/>
            <a:ext cx="5605048" cy="3992267"/>
          </a:xfrm>
          <a:prstGeom prst="rect">
            <a:avLst/>
          </a:prstGeom>
        </p:spPr>
      </p:pic>
      <p:pic>
        <p:nvPicPr>
          <p:cNvPr id="9" name="tray">
            <a:hlinkClick r:id="" action="ppaction://media"/>
            <a:extLst>
              <a:ext uri="{FF2B5EF4-FFF2-40B4-BE49-F238E27FC236}">
                <a16:creationId xmlns:a16="http://schemas.microsoft.com/office/drawing/2014/main" id="{8861FC2C-3915-45A4-B861-18C03249C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1103" y="752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636545" y="2459504"/>
            <a:ext cx="30524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cake</a:t>
            </a:r>
            <a:endParaRPr kumimoji="0" lang="en-US" sz="120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A58598-AA04-47CD-8B11-60418F7A3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98" y="1047750"/>
            <a:ext cx="4762500" cy="4762500"/>
          </a:xfrm>
          <a:prstGeom prst="rect">
            <a:avLst/>
          </a:prstGeom>
        </p:spPr>
      </p:pic>
      <p:pic>
        <p:nvPicPr>
          <p:cNvPr id="7" name="cake">
            <a:hlinkClick r:id="" action="ppaction://media"/>
            <a:extLst>
              <a:ext uri="{FF2B5EF4-FFF2-40B4-BE49-F238E27FC236}">
                <a16:creationId xmlns:a16="http://schemas.microsoft.com/office/drawing/2014/main" id="{C71EF262-A3BA-4A58-97C2-705AB0B52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8626" y="1189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517299" y="2459504"/>
            <a:ext cx="252665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tre</a:t>
            </a: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67729-3C49-4E7F-906B-DCF7978C5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4" y="411646"/>
            <a:ext cx="5826816" cy="5826816"/>
          </a:xfrm>
          <a:prstGeom prst="rect">
            <a:avLst/>
          </a:prstGeom>
        </p:spPr>
      </p:pic>
      <p:pic>
        <p:nvPicPr>
          <p:cNvPr id="8" name="tree">
            <a:hlinkClick r:id="" action="ppaction://media"/>
            <a:extLst>
              <a:ext uri="{FF2B5EF4-FFF2-40B4-BE49-F238E27FC236}">
                <a16:creationId xmlns:a16="http://schemas.microsoft.com/office/drawing/2014/main" id="{A74DF98E-4417-4AF6-B911-CE22BAB44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121" y="1056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7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762847" y="2276558"/>
            <a:ext cx="437619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leaves</a:t>
            </a:r>
            <a:endParaRPr kumimoji="0" lang="en-US" sz="120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7A58A-3798-4392-9C67-07285770A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4572000" cy="4572000"/>
          </a:xfrm>
          <a:prstGeom prst="rect">
            <a:avLst/>
          </a:prstGeom>
        </p:spPr>
      </p:pic>
      <p:pic>
        <p:nvPicPr>
          <p:cNvPr id="6" name="leaves">
            <a:hlinkClick r:id="" action="ppaction://media"/>
            <a:extLst>
              <a:ext uri="{FF2B5EF4-FFF2-40B4-BE49-F238E27FC236}">
                <a16:creationId xmlns:a16="http://schemas.microsoft.com/office/drawing/2014/main" id="{F583A5A6-DBD9-41BD-BA19-B050FB631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618" y="738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590235" y="2459504"/>
            <a:ext cx="238078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50706B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key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9B10B-3CAF-441C-9B90-8A97EE63B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9" y="788504"/>
            <a:ext cx="5817704" cy="5817704"/>
          </a:xfrm>
          <a:prstGeom prst="rect">
            <a:avLst/>
          </a:prstGeom>
        </p:spPr>
      </p:pic>
      <p:pic>
        <p:nvPicPr>
          <p:cNvPr id="7" name="key">
            <a:hlinkClick r:id="" action="ppaction://media"/>
            <a:extLst>
              <a:ext uri="{FF2B5EF4-FFF2-40B4-BE49-F238E27FC236}">
                <a16:creationId xmlns:a16="http://schemas.microsoft.com/office/drawing/2014/main" id="{A25DAD12-3F63-4DA5-AD18-00B2A8840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4793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7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BE950-FF30-4076-822C-2078EC93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81891"/>
            <a:ext cx="3771009" cy="37407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rgbClr val="FF0000"/>
                </a:solidFill>
                <a:latin typeface="Jokerman" panose="04090605060D06020702" pitchFamily="82" charset="0"/>
              </a:rPr>
              <a:t>LISTEN AND REPEAT</a:t>
            </a:r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719177D-E8C4-41EF-8D5D-C9B67C71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29" y="581891"/>
            <a:ext cx="5564058" cy="55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8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396906" y="2969506"/>
            <a:ext cx="323037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D60093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train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B466A1-BBD3-4E58-B6CF-7E811E4CA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9" y="1136373"/>
            <a:ext cx="5274366" cy="4876801"/>
          </a:xfrm>
          <a:prstGeom prst="rect">
            <a:avLst/>
          </a:prstGeom>
        </p:spPr>
      </p:pic>
      <p:pic>
        <p:nvPicPr>
          <p:cNvPr id="8" name="train">
            <a:hlinkClick r:id="" action="ppaction://media"/>
            <a:extLst>
              <a:ext uri="{FF2B5EF4-FFF2-40B4-BE49-F238E27FC236}">
                <a16:creationId xmlns:a16="http://schemas.microsoft.com/office/drawing/2014/main" id="{38FB995D-9748-42B7-9C51-A65D0E9AF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1879" y="712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2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745109" y="2348490"/>
            <a:ext cx="283122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6BA42C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A2B8B-D1C0-4C2A-B73E-D981B1DBE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1361609"/>
            <a:ext cx="5605048" cy="3992267"/>
          </a:xfrm>
          <a:prstGeom prst="rect">
            <a:avLst/>
          </a:prstGeom>
        </p:spPr>
      </p:pic>
      <p:pic>
        <p:nvPicPr>
          <p:cNvPr id="9" name="tray">
            <a:hlinkClick r:id="" action="ppaction://media"/>
            <a:extLst>
              <a:ext uri="{FF2B5EF4-FFF2-40B4-BE49-F238E27FC236}">
                <a16:creationId xmlns:a16="http://schemas.microsoft.com/office/drawing/2014/main" id="{8861FC2C-3915-45A4-B861-18C03249C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1103" y="752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636545" y="2459504"/>
            <a:ext cx="30524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cake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A58598-AA04-47CD-8B11-60418F7A3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98" y="1047750"/>
            <a:ext cx="4762500" cy="4762500"/>
          </a:xfrm>
          <a:prstGeom prst="rect">
            <a:avLst/>
          </a:prstGeom>
        </p:spPr>
      </p:pic>
      <p:pic>
        <p:nvPicPr>
          <p:cNvPr id="7" name="cake">
            <a:hlinkClick r:id="" action="ppaction://media"/>
            <a:extLst>
              <a:ext uri="{FF2B5EF4-FFF2-40B4-BE49-F238E27FC236}">
                <a16:creationId xmlns:a16="http://schemas.microsoft.com/office/drawing/2014/main" id="{C71EF262-A3BA-4A58-97C2-705AB0B52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8626" y="1189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1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517299" y="2459504"/>
            <a:ext cx="252665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tre</a:t>
            </a: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67729-3C49-4E7F-906B-DCF7978C5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4" y="411646"/>
            <a:ext cx="5826816" cy="5826816"/>
          </a:xfrm>
          <a:prstGeom prst="rect">
            <a:avLst/>
          </a:prstGeom>
        </p:spPr>
      </p:pic>
      <p:pic>
        <p:nvPicPr>
          <p:cNvPr id="8" name="tree">
            <a:hlinkClick r:id="" action="ppaction://media"/>
            <a:extLst>
              <a:ext uri="{FF2B5EF4-FFF2-40B4-BE49-F238E27FC236}">
                <a16:creationId xmlns:a16="http://schemas.microsoft.com/office/drawing/2014/main" id="{A74DF98E-4417-4AF6-B911-CE22BAB44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121" y="1056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3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o e\DANH\DANH NEW\FF&amp;LET'S GO\BAO CAO\Chuyen Mon\2019-2020\DẠY ONLINE\Phông nền Power point\nen-slide-powerpoint-3d-dep_013312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85900" y="76200"/>
            <a:ext cx="82296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Family and Friends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Special Edition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Grade 5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52577" y="5334000"/>
            <a:ext cx="21315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Ariston" pitchFamily="2" charset="0"/>
                <a:ea typeface="+mj-ea"/>
                <a:cs typeface="+mj-cs"/>
              </a:rPr>
              <a:t>Ms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Ariston" pitchFamily="2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Ariston" pitchFamily="2" charset="0"/>
                <a:ea typeface="+mj-ea"/>
                <a:cs typeface="+mj-cs"/>
              </a:rPr>
              <a:t>Danh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NI-Aristo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67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762847" y="2276558"/>
            <a:ext cx="437619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leaves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7A58A-3798-4392-9C67-07285770A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4572000" cy="4572000"/>
          </a:xfrm>
          <a:prstGeom prst="rect">
            <a:avLst/>
          </a:prstGeom>
        </p:spPr>
      </p:pic>
      <p:pic>
        <p:nvPicPr>
          <p:cNvPr id="6" name="leaves">
            <a:hlinkClick r:id="" action="ppaction://media"/>
            <a:extLst>
              <a:ext uri="{FF2B5EF4-FFF2-40B4-BE49-F238E27FC236}">
                <a16:creationId xmlns:a16="http://schemas.microsoft.com/office/drawing/2014/main" id="{F583A5A6-DBD9-41BD-BA19-B050FB631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618" y="738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3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590235" y="2459504"/>
            <a:ext cx="238078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50706B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key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9B10B-3CAF-441C-9B90-8A97EE63B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9" y="788504"/>
            <a:ext cx="5817704" cy="5817704"/>
          </a:xfrm>
          <a:prstGeom prst="rect">
            <a:avLst/>
          </a:prstGeom>
        </p:spPr>
      </p:pic>
      <p:pic>
        <p:nvPicPr>
          <p:cNvPr id="7" name="key">
            <a:hlinkClick r:id="" action="ppaction://media"/>
            <a:extLst>
              <a:ext uri="{FF2B5EF4-FFF2-40B4-BE49-F238E27FC236}">
                <a16:creationId xmlns:a16="http://schemas.microsoft.com/office/drawing/2014/main" id="{A25DAD12-3F63-4DA5-AD18-00B2A8840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4793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6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1941488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EAB3929-A9A8-4D92-9E36-C09866EF2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6" name="track-27ff5">
            <a:hlinkClick r:id="" action="ppaction://media"/>
            <a:extLst>
              <a:ext uri="{FF2B5EF4-FFF2-40B4-BE49-F238E27FC236}">
                <a16:creationId xmlns:a16="http://schemas.microsoft.com/office/drawing/2014/main" id="{5A4D582A-B94A-4F80-8212-D5864CB4A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7590" y="610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E07C-B27F-42DB-9E99-41FDE7448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C00000"/>
                </a:solidFill>
                <a:effectLst/>
                <a:latin typeface="OpenSans"/>
              </a:rPr>
              <a:t>Read again. Circle the words with long "a" sounds and underline the words with long "e" sounds.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91A740D-9DE1-43C2-A3FB-C93C1E678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6" y="1725276"/>
            <a:ext cx="11723571" cy="506177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1C752AB-FF5C-435B-9FE6-FA8251FB0E54}"/>
              </a:ext>
            </a:extLst>
          </p:cNvPr>
          <p:cNvSpPr/>
          <p:nvPr/>
        </p:nvSpPr>
        <p:spPr>
          <a:xfrm>
            <a:off x="3580598" y="3850106"/>
            <a:ext cx="644893" cy="404261"/>
          </a:xfrm>
          <a:custGeom>
            <a:avLst/>
            <a:gdLst>
              <a:gd name="connsiteX0" fmla="*/ 0 w 644893"/>
              <a:gd name="connsiteY0" fmla="*/ 202131 h 404261"/>
              <a:gd name="connsiteX1" fmla="*/ 322447 w 644893"/>
              <a:gd name="connsiteY1" fmla="*/ 0 h 404261"/>
              <a:gd name="connsiteX2" fmla="*/ 644894 w 644893"/>
              <a:gd name="connsiteY2" fmla="*/ 202131 h 404261"/>
              <a:gd name="connsiteX3" fmla="*/ 322447 w 644893"/>
              <a:gd name="connsiteY3" fmla="*/ 404262 h 404261"/>
              <a:gd name="connsiteX4" fmla="*/ 0 w 644893"/>
              <a:gd name="connsiteY4" fmla="*/ 202131 h 40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893" h="404261" extrusionOk="0">
                <a:moveTo>
                  <a:pt x="0" y="202131"/>
                </a:moveTo>
                <a:cubicBezTo>
                  <a:pt x="-5835" y="83636"/>
                  <a:pt x="160866" y="-5991"/>
                  <a:pt x="322447" y="0"/>
                </a:cubicBezTo>
                <a:cubicBezTo>
                  <a:pt x="479546" y="11790"/>
                  <a:pt x="658989" y="86291"/>
                  <a:pt x="644894" y="202131"/>
                </a:cubicBezTo>
                <a:cubicBezTo>
                  <a:pt x="628470" y="281020"/>
                  <a:pt x="499259" y="408216"/>
                  <a:pt x="322447" y="404262"/>
                </a:cubicBezTo>
                <a:cubicBezTo>
                  <a:pt x="147127" y="400450"/>
                  <a:pt x="12574" y="312730"/>
                  <a:pt x="0" y="202131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782BD3-E2F1-4E73-BDA5-2B30E6BC07C0}"/>
              </a:ext>
            </a:extLst>
          </p:cNvPr>
          <p:cNvSpPr/>
          <p:nvPr/>
        </p:nvSpPr>
        <p:spPr>
          <a:xfrm>
            <a:off x="8633861" y="2329314"/>
            <a:ext cx="644893" cy="404261"/>
          </a:xfrm>
          <a:custGeom>
            <a:avLst/>
            <a:gdLst>
              <a:gd name="connsiteX0" fmla="*/ 0 w 644893"/>
              <a:gd name="connsiteY0" fmla="*/ 202131 h 404261"/>
              <a:gd name="connsiteX1" fmla="*/ 322447 w 644893"/>
              <a:gd name="connsiteY1" fmla="*/ 0 h 404261"/>
              <a:gd name="connsiteX2" fmla="*/ 644894 w 644893"/>
              <a:gd name="connsiteY2" fmla="*/ 202131 h 404261"/>
              <a:gd name="connsiteX3" fmla="*/ 322447 w 644893"/>
              <a:gd name="connsiteY3" fmla="*/ 404262 h 404261"/>
              <a:gd name="connsiteX4" fmla="*/ 0 w 644893"/>
              <a:gd name="connsiteY4" fmla="*/ 202131 h 40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893" h="404261" extrusionOk="0">
                <a:moveTo>
                  <a:pt x="0" y="202131"/>
                </a:moveTo>
                <a:cubicBezTo>
                  <a:pt x="-5835" y="83636"/>
                  <a:pt x="160866" y="-5991"/>
                  <a:pt x="322447" y="0"/>
                </a:cubicBezTo>
                <a:cubicBezTo>
                  <a:pt x="479546" y="11790"/>
                  <a:pt x="658989" y="86291"/>
                  <a:pt x="644894" y="202131"/>
                </a:cubicBezTo>
                <a:cubicBezTo>
                  <a:pt x="628470" y="281020"/>
                  <a:pt x="499259" y="408216"/>
                  <a:pt x="322447" y="404262"/>
                </a:cubicBezTo>
                <a:cubicBezTo>
                  <a:pt x="147127" y="400450"/>
                  <a:pt x="12574" y="312730"/>
                  <a:pt x="0" y="202131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E8B1E2-8BB3-45AD-8DC5-DB6E83FA4B29}"/>
              </a:ext>
            </a:extLst>
          </p:cNvPr>
          <p:cNvSpPr/>
          <p:nvPr/>
        </p:nvSpPr>
        <p:spPr>
          <a:xfrm>
            <a:off x="11242307" y="2367815"/>
            <a:ext cx="644893" cy="404261"/>
          </a:xfrm>
          <a:custGeom>
            <a:avLst/>
            <a:gdLst>
              <a:gd name="connsiteX0" fmla="*/ 0 w 644893"/>
              <a:gd name="connsiteY0" fmla="*/ 202131 h 404261"/>
              <a:gd name="connsiteX1" fmla="*/ 322447 w 644893"/>
              <a:gd name="connsiteY1" fmla="*/ 0 h 404261"/>
              <a:gd name="connsiteX2" fmla="*/ 644894 w 644893"/>
              <a:gd name="connsiteY2" fmla="*/ 202131 h 404261"/>
              <a:gd name="connsiteX3" fmla="*/ 322447 w 644893"/>
              <a:gd name="connsiteY3" fmla="*/ 404262 h 404261"/>
              <a:gd name="connsiteX4" fmla="*/ 0 w 644893"/>
              <a:gd name="connsiteY4" fmla="*/ 202131 h 40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893" h="404261" extrusionOk="0">
                <a:moveTo>
                  <a:pt x="0" y="202131"/>
                </a:moveTo>
                <a:cubicBezTo>
                  <a:pt x="-5835" y="83636"/>
                  <a:pt x="160866" y="-5991"/>
                  <a:pt x="322447" y="0"/>
                </a:cubicBezTo>
                <a:cubicBezTo>
                  <a:pt x="479546" y="11790"/>
                  <a:pt x="658989" y="86291"/>
                  <a:pt x="644894" y="202131"/>
                </a:cubicBezTo>
                <a:cubicBezTo>
                  <a:pt x="628470" y="281020"/>
                  <a:pt x="499259" y="408216"/>
                  <a:pt x="322447" y="404262"/>
                </a:cubicBezTo>
                <a:cubicBezTo>
                  <a:pt x="147127" y="400450"/>
                  <a:pt x="12574" y="312730"/>
                  <a:pt x="0" y="202131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EB3347-EFBC-4F4C-A99F-7B1D696B2436}"/>
              </a:ext>
            </a:extLst>
          </p:cNvPr>
          <p:cNvSpPr/>
          <p:nvPr/>
        </p:nvSpPr>
        <p:spPr>
          <a:xfrm>
            <a:off x="9885145" y="2618072"/>
            <a:ext cx="644893" cy="404261"/>
          </a:xfrm>
          <a:custGeom>
            <a:avLst/>
            <a:gdLst>
              <a:gd name="connsiteX0" fmla="*/ 0 w 644893"/>
              <a:gd name="connsiteY0" fmla="*/ 202131 h 404261"/>
              <a:gd name="connsiteX1" fmla="*/ 322447 w 644893"/>
              <a:gd name="connsiteY1" fmla="*/ 0 h 404261"/>
              <a:gd name="connsiteX2" fmla="*/ 644894 w 644893"/>
              <a:gd name="connsiteY2" fmla="*/ 202131 h 404261"/>
              <a:gd name="connsiteX3" fmla="*/ 322447 w 644893"/>
              <a:gd name="connsiteY3" fmla="*/ 404262 h 404261"/>
              <a:gd name="connsiteX4" fmla="*/ 0 w 644893"/>
              <a:gd name="connsiteY4" fmla="*/ 202131 h 40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893" h="404261" extrusionOk="0">
                <a:moveTo>
                  <a:pt x="0" y="202131"/>
                </a:moveTo>
                <a:cubicBezTo>
                  <a:pt x="-5835" y="83636"/>
                  <a:pt x="160866" y="-5991"/>
                  <a:pt x="322447" y="0"/>
                </a:cubicBezTo>
                <a:cubicBezTo>
                  <a:pt x="479546" y="11790"/>
                  <a:pt x="658989" y="86291"/>
                  <a:pt x="644894" y="202131"/>
                </a:cubicBezTo>
                <a:cubicBezTo>
                  <a:pt x="628470" y="281020"/>
                  <a:pt x="499259" y="408216"/>
                  <a:pt x="322447" y="404262"/>
                </a:cubicBezTo>
                <a:cubicBezTo>
                  <a:pt x="147127" y="400450"/>
                  <a:pt x="12574" y="312730"/>
                  <a:pt x="0" y="202131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FFF80B-9BDF-48C8-BEFA-E94DE2A1102A}"/>
              </a:ext>
            </a:extLst>
          </p:cNvPr>
          <p:cNvCxnSpPr>
            <a:cxnSpLocks/>
          </p:cNvCxnSpPr>
          <p:nvPr/>
        </p:nvCxnSpPr>
        <p:spPr>
          <a:xfrm>
            <a:off x="2598821" y="4475748"/>
            <a:ext cx="6448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A0CF2A-424E-4827-AB9F-1FE48FC5B955}"/>
              </a:ext>
            </a:extLst>
          </p:cNvPr>
          <p:cNvCxnSpPr/>
          <p:nvPr/>
        </p:nvCxnSpPr>
        <p:spPr>
          <a:xfrm>
            <a:off x="5303520" y="4504623"/>
            <a:ext cx="8181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8C2034-E542-4BAA-8D2B-8216E89B1C3B}"/>
              </a:ext>
            </a:extLst>
          </p:cNvPr>
          <p:cNvCxnSpPr>
            <a:cxnSpLocks/>
          </p:cNvCxnSpPr>
          <p:nvPr/>
        </p:nvCxnSpPr>
        <p:spPr>
          <a:xfrm>
            <a:off x="4793381" y="6593305"/>
            <a:ext cx="548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62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51290-6410-484D-BB52-90B7C9D7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627"/>
            <a:ext cx="10515600" cy="1604061"/>
          </a:xfrm>
        </p:spPr>
        <p:txBody>
          <a:bodyPr>
            <a:normAutofit fontScale="9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b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Circle the word that contains a different vowel sound.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C21EE-D077-432C-A90E-7EF0CDBF4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855" y="1633120"/>
            <a:ext cx="8796688" cy="4902434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4100" i="0" dirty="0">
                <a:solidFill>
                  <a:srgbClr val="000000"/>
                </a:solidFill>
                <a:effectLst/>
                <a:latin typeface="OpenSans"/>
              </a:rPr>
              <a:t>1. </a:t>
            </a:r>
            <a:r>
              <a:rPr lang="en-US" sz="4100" b="0" i="0" dirty="0">
                <a:solidFill>
                  <a:srgbClr val="000000"/>
                </a:solidFill>
                <a:effectLst/>
                <a:latin typeface="OpenSans"/>
              </a:rPr>
              <a:t>train       tray           tree            play</a:t>
            </a:r>
          </a:p>
          <a:p>
            <a:pPr marL="0" indent="0" algn="l">
              <a:buNone/>
            </a:pPr>
            <a:r>
              <a:rPr lang="en-US" sz="4100" b="0" i="0" dirty="0">
                <a:solidFill>
                  <a:srgbClr val="000000"/>
                </a:solidFill>
                <a:effectLst/>
                <a:latin typeface="OpenSans"/>
              </a:rPr>
              <a:t>2. cake       peas          day             rain</a:t>
            </a:r>
          </a:p>
          <a:p>
            <a:pPr marL="0" indent="0" algn="l">
              <a:buNone/>
            </a:pPr>
            <a:r>
              <a:rPr lang="en-US" sz="4100" b="0" i="0" dirty="0">
                <a:solidFill>
                  <a:srgbClr val="000000"/>
                </a:solidFill>
                <a:effectLst/>
                <a:latin typeface="OpenSans"/>
              </a:rPr>
              <a:t>3. eating     seeing       playing      dreaming</a:t>
            </a:r>
          </a:p>
          <a:p>
            <a:pPr marL="0" indent="0" algn="l">
              <a:buNone/>
            </a:pPr>
            <a:r>
              <a:rPr lang="en-US" sz="4100" b="0" i="0" dirty="0">
                <a:solidFill>
                  <a:srgbClr val="000000"/>
                </a:solidFill>
                <a:effectLst/>
                <a:latin typeface="OpenSans"/>
              </a:rPr>
              <a:t>4. leaves     key           queen         same</a:t>
            </a:r>
          </a:p>
          <a:p>
            <a:pPr marL="0" indent="0" algn="l">
              <a:buNone/>
            </a:pPr>
            <a:r>
              <a:rPr lang="en-US" sz="4100" b="0" i="0" dirty="0">
                <a:solidFill>
                  <a:srgbClr val="000000"/>
                </a:solidFill>
                <a:effectLst/>
                <a:latin typeface="OpenSans"/>
              </a:rPr>
              <a:t>5. feet         tray           space         rain</a:t>
            </a:r>
          </a:p>
          <a:p>
            <a:pPr marL="0" indent="0" algn="l">
              <a:buNone/>
            </a:pPr>
            <a:r>
              <a:rPr lang="en-US" sz="4100" b="0" i="0" dirty="0">
                <a:solidFill>
                  <a:srgbClr val="000000"/>
                </a:solidFill>
                <a:effectLst/>
                <a:latin typeface="OpenSans"/>
              </a:rPr>
              <a:t>6. three       please       snake         easy</a:t>
            </a:r>
          </a:p>
          <a:p>
            <a:pPr marL="0" indent="0" algn="l">
              <a:buNone/>
            </a:pPr>
            <a:r>
              <a:rPr lang="en-US" sz="4100" b="0" i="0" dirty="0">
                <a:solidFill>
                  <a:srgbClr val="000000"/>
                </a:solidFill>
                <a:effectLst/>
                <a:latin typeface="OpenSans"/>
              </a:rPr>
              <a:t>7. case        race          sea             lake</a:t>
            </a:r>
          </a:p>
          <a:p>
            <a:pPr marL="0" indent="0" algn="l">
              <a:buNone/>
            </a:pPr>
            <a:r>
              <a:rPr lang="en-US" sz="4100" b="0" i="0" dirty="0">
                <a:solidFill>
                  <a:srgbClr val="000000"/>
                </a:solidFill>
                <a:effectLst/>
                <a:latin typeface="OpenSans"/>
              </a:rPr>
              <a:t>8. plane      week        mean          sea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69415A1-473A-446A-A093-BAC0D109787A}"/>
              </a:ext>
            </a:extLst>
          </p:cNvPr>
          <p:cNvSpPr/>
          <p:nvPr/>
        </p:nvSpPr>
        <p:spPr>
          <a:xfrm>
            <a:off x="6103917" y="1674420"/>
            <a:ext cx="985652" cy="4275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5B3025-714E-447A-ABC6-98AC62BB67F4}"/>
              </a:ext>
            </a:extLst>
          </p:cNvPr>
          <p:cNvSpPr/>
          <p:nvPr/>
        </p:nvSpPr>
        <p:spPr>
          <a:xfrm>
            <a:off x="4120737" y="2280062"/>
            <a:ext cx="985652" cy="4275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8D28F4-A7F8-4A33-B162-8B362D183B8F}"/>
              </a:ext>
            </a:extLst>
          </p:cNvPr>
          <p:cNvSpPr/>
          <p:nvPr/>
        </p:nvSpPr>
        <p:spPr>
          <a:xfrm>
            <a:off x="6210794" y="2826328"/>
            <a:ext cx="1603170" cy="48688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E501345-665C-4029-9ACC-FEACA306D2B1}"/>
              </a:ext>
            </a:extLst>
          </p:cNvPr>
          <p:cNvSpPr/>
          <p:nvPr/>
        </p:nvSpPr>
        <p:spPr>
          <a:xfrm>
            <a:off x="8324602" y="3443844"/>
            <a:ext cx="1199408" cy="4275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A16914-670C-4626-B089-9C43F6AF462F}"/>
              </a:ext>
            </a:extLst>
          </p:cNvPr>
          <p:cNvSpPr/>
          <p:nvPr/>
        </p:nvSpPr>
        <p:spPr>
          <a:xfrm>
            <a:off x="2422566" y="3990109"/>
            <a:ext cx="985652" cy="4275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DC8461-3552-4278-9BEF-13412FD3A481}"/>
              </a:ext>
            </a:extLst>
          </p:cNvPr>
          <p:cNvSpPr/>
          <p:nvPr/>
        </p:nvSpPr>
        <p:spPr>
          <a:xfrm>
            <a:off x="6258295" y="4572000"/>
            <a:ext cx="1318161" cy="5700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BF5430-E866-438C-8917-B8EDDB53D6EC}"/>
              </a:ext>
            </a:extLst>
          </p:cNvPr>
          <p:cNvSpPr/>
          <p:nvPr/>
        </p:nvSpPr>
        <p:spPr>
          <a:xfrm>
            <a:off x="5973288" y="5225142"/>
            <a:ext cx="985652" cy="4275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B1963D-4CA7-4DEC-ACD3-EFFDFDC6A8E2}"/>
              </a:ext>
            </a:extLst>
          </p:cNvPr>
          <p:cNvSpPr/>
          <p:nvPr/>
        </p:nvSpPr>
        <p:spPr>
          <a:xfrm>
            <a:off x="2470066" y="5783283"/>
            <a:ext cx="1223159" cy="46313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2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2814761" y="3235405"/>
            <a:ext cx="692823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93618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2638915" y="2527212"/>
            <a:ext cx="73362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6"/>
                </a:solidFill>
                <a:latin typeface="Calibri" panose="020F0502020204030204"/>
              </a:rPr>
              <a:t>LISTEN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</a:rPr>
              <a:t> and CHOOSE </a:t>
            </a: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6"/>
                </a:solidFill>
                <a:latin typeface="Calibri" panose="020F0502020204030204"/>
              </a:rPr>
              <a:t>THE CORRECT WORD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369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2899583" y="2915691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cake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A0757D-690A-4F3C-A673-896723C8BBB4}"/>
              </a:ext>
            </a:extLst>
          </p:cNvPr>
          <p:cNvSpPr/>
          <p:nvPr/>
        </p:nvSpPr>
        <p:spPr>
          <a:xfrm>
            <a:off x="6455432" y="2917206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Calibri" panose="020F0502020204030204"/>
              </a:rPr>
              <a:t>tray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7CEB11-7538-4C60-91EF-3A30ABEC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3270" y="4870427"/>
            <a:ext cx="792162" cy="719138"/>
          </a:xfrm>
          <a:prstGeom prst="actionButtonForwardNext">
            <a:avLst/>
          </a:prstGeom>
          <a:solidFill>
            <a:srgbClr val="F1E3A9"/>
          </a:solidFill>
          <a:ln w="38100" algn="ctr">
            <a:solidFill>
              <a:sysClr val="windowText" lastClr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tray">
            <a:hlinkClick r:id="" action="ppaction://media"/>
            <a:extLst>
              <a:ext uri="{FF2B5EF4-FFF2-40B4-BE49-F238E27FC236}">
                <a16:creationId xmlns:a16="http://schemas.microsoft.com/office/drawing/2014/main" id="{C0EF3965-1263-4727-9F30-AF04E0EE5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7896" y="937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8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3" grpId="0"/>
      <p:bldP spid="3" grpId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6492081" y="3316458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Calibri" panose="020F0502020204030204"/>
              </a:rPr>
              <a:t>tray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A0757D-690A-4F3C-A673-896723C8BBB4}"/>
              </a:ext>
            </a:extLst>
          </p:cNvPr>
          <p:cNvSpPr/>
          <p:nvPr/>
        </p:nvSpPr>
        <p:spPr>
          <a:xfrm>
            <a:off x="2762274" y="3316458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train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7CEB11-7538-4C60-91EF-3A30ABEC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919" y="5074260"/>
            <a:ext cx="792162" cy="719138"/>
          </a:xfrm>
          <a:prstGeom prst="actionButtonForwardNext">
            <a:avLst/>
          </a:prstGeom>
          <a:solidFill>
            <a:srgbClr val="F1E3A9"/>
          </a:solidFill>
          <a:ln w="38100" algn="ctr">
            <a:solidFill>
              <a:sysClr val="windowText" lastClr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train">
            <a:hlinkClick r:id="" action="ppaction://media"/>
            <a:extLst>
              <a:ext uri="{FF2B5EF4-FFF2-40B4-BE49-F238E27FC236}">
                <a16:creationId xmlns:a16="http://schemas.microsoft.com/office/drawing/2014/main" id="{9109BCA5-13DC-426B-97A2-6B3198E10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975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  <p:bldP spid="3" grpId="0"/>
      <p:bldP spid="3" grpId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int 3 song">
            <a:hlinkClick r:id="" action="ppaction://media"/>
            <a:extLst>
              <a:ext uri="{FF2B5EF4-FFF2-40B4-BE49-F238E27FC236}">
                <a16:creationId xmlns:a16="http://schemas.microsoft.com/office/drawing/2014/main" id="{6F8A71E9-2982-4D4F-90AA-801AA0CD52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93" y="7804"/>
            <a:ext cx="12165907" cy="6850196"/>
          </a:xfrm>
        </p:spPr>
      </p:pic>
    </p:spTree>
    <p:extLst>
      <p:ext uri="{BB962C8B-B14F-4D97-AF65-F5344CB8AC3E}">
        <p14:creationId xmlns:p14="http://schemas.microsoft.com/office/powerpoint/2010/main" val="14922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6769832" y="2875002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Calibri" panose="020F0502020204030204"/>
              </a:rPr>
              <a:t>cake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A0757D-690A-4F3C-A673-896723C8BBB4}"/>
              </a:ext>
            </a:extLst>
          </p:cNvPr>
          <p:cNvSpPr/>
          <p:nvPr/>
        </p:nvSpPr>
        <p:spPr>
          <a:xfrm>
            <a:off x="2936874" y="2875002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key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7CEB11-7538-4C60-91EF-3A30ABEC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129" y="4965111"/>
            <a:ext cx="792162" cy="719138"/>
          </a:xfrm>
          <a:prstGeom prst="actionButtonForwardNext">
            <a:avLst/>
          </a:prstGeom>
          <a:solidFill>
            <a:srgbClr val="F1E3A9"/>
          </a:solidFill>
          <a:ln w="38100" algn="ctr">
            <a:solidFill>
              <a:sysClr val="windowText" lastClr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ey">
            <a:hlinkClick r:id="" action="ppaction://media"/>
            <a:extLst>
              <a:ext uri="{FF2B5EF4-FFF2-40B4-BE49-F238E27FC236}">
                <a16:creationId xmlns:a16="http://schemas.microsoft.com/office/drawing/2014/main" id="{D238D30D-606D-41A0-9FF9-876066831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1391" y="540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3" grpId="0"/>
      <p:bldP spid="3" grpId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3259014" y="2944635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key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A0757D-690A-4F3C-A673-896723C8BBB4}"/>
              </a:ext>
            </a:extLst>
          </p:cNvPr>
          <p:cNvSpPr/>
          <p:nvPr/>
        </p:nvSpPr>
        <p:spPr>
          <a:xfrm>
            <a:off x="6820386" y="2944635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Calibri" panose="020F0502020204030204"/>
              </a:rPr>
              <a:t>cake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7CEB11-7538-4C60-91EF-3A30ABEC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8224" y="4918989"/>
            <a:ext cx="792162" cy="719138"/>
          </a:xfrm>
          <a:prstGeom prst="actionButtonForwardNext">
            <a:avLst/>
          </a:prstGeom>
          <a:solidFill>
            <a:srgbClr val="F1E3A9"/>
          </a:solidFill>
          <a:ln w="38100" algn="ctr">
            <a:solidFill>
              <a:sysClr val="windowText" lastClr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cake">
            <a:hlinkClick r:id="" action="ppaction://media"/>
            <a:extLst>
              <a:ext uri="{FF2B5EF4-FFF2-40B4-BE49-F238E27FC236}">
                <a16:creationId xmlns:a16="http://schemas.microsoft.com/office/drawing/2014/main" id="{BAEB6BE7-87B0-4E6E-98DB-EB73F82B6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8626" y="540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7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  <p:bldP spid="3" grpId="0"/>
      <p:bldP spid="3" grpId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2989542" y="3052681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tree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A0757D-690A-4F3C-A673-896723C8BBB4}"/>
              </a:ext>
            </a:extLst>
          </p:cNvPr>
          <p:cNvSpPr/>
          <p:nvPr/>
        </p:nvSpPr>
        <p:spPr>
          <a:xfrm>
            <a:off x="6618690" y="3035402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Calibri" panose="020F0502020204030204"/>
              </a:rPr>
              <a:t>leaves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7CEB11-7538-4C60-91EF-3A30ABEC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528" y="4976141"/>
            <a:ext cx="792162" cy="719138"/>
          </a:xfrm>
          <a:prstGeom prst="actionButtonForwardNext">
            <a:avLst/>
          </a:prstGeom>
          <a:solidFill>
            <a:srgbClr val="F1E3A9"/>
          </a:solidFill>
          <a:ln w="38100" algn="ctr">
            <a:solidFill>
              <a:sysClr val="windowText" lastClr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leaves">
            <a:hlinkClick r:id="" action="ppaction://media"/>
            <a:extLst>
              <a:ext uri="{FF2B5EF4-FFF2-40B4-BE49-F238E27FC236}">
                <a16:creationId xmlns:a16="http://schemas.microsoft.com/office/drawing/2014/main" id="{EDEEA6D5-D818-4147-9F32-5F29E2948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8626" y="394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1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3" grpId="0"/>
      <p:bldP spid="3" grpId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6566024" y="3201292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Calibri" panose="020F0502020204030204"/>
              </a:rPr>
              <a:t>tray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A0757D-690A-4F3C-A673-896723C8BBB4}"/>
              </a:ext>
            </a:extLst>
          </p:cNvPr>
          <p:cNvSpPr/>
          <p:nvPr/>
        </p:nvSpPr>
        <p:spPr>
          <a:xfrm>
            <a:off x="2788992" y="3201292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tree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7CEB11-7538-4C60-91EF-3A30ABEC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5978" y="4936976"/>
            <a:ext cx="792162" cy="719138"/>
          </a:xfrm>
          <a:prstGeom prst="actionButtonForwardNext">
            <a:avLst/>
          </a:prstGeom>
          <a:solidFill>
            <a:srgbClr val="F1E3A9"/>
          </a:solidFill>
          <a:ln w="38100" algn="ctr">
            <a:solidFill>
              <a:sysClr val="windowText" lastClr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tree">
            <a:hlinkClick r:id="" action="ppaction://media"/>
            <a:extLst>
              <a:ext uri="{FF2B5EF4-FFF2-40B4-BE49-F238E27FC236}">
                <a16:creationId xmlns:a16="http://schemas.microsoft.com/office/drawing/2014/main" id="{A325E729-F91F-4A04-848F-4D2416CCE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8869" y="672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8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  <p:bldP spid="3" grpId="0"/>
      <p:bldP spid="3" grpId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2786626" y="3429000"/>
            <a:ext cx="66187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JOB</a:t>
            </a:r>
          </a:p>
        </p:txBody>
      </p:sp>
    </p:spTree>
    <p:extLst>
      <p:ext uri="{BB962C8B-B14F-4D97-AF65-F5344CB8AC3E}">
        <p14:creationId xmlns:p14="http://schemas.microsoft.com/office/powerpoint/2010/main" val="407487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ường Số 437 10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098" name="Picture 2" descr="Hình nền powerpoint màu trắ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9105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1676400"/>
            <a:ext cx="9067800" cy="381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LESSON FIVE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i="1" dirty="0">
                <a:solidFill>
                  <a:srgbClr val="FF0000"/>
                </a:solidFill>
                <a:latin typeface="Calibri"/>
              </a:rPr>
              <a:t>READING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P.24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074" name="Picture 2" descr="Ảnh động Powerpoint CT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77864"/>
            <a:ext cx="2286000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nh Dong (292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1295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9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A287-2013-43D3-A244-6D7C67F97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8881"/>
            <a:ext cx="10515600" cy="4264627"/>
          </a:xfrm>
        </p:spPr>
        <p:txBody>
          <a:bodyPr>
            <a:normAutofit/>
          </a:bodyPr>
          <a:lstStyle/>
          <a:p>
            <a:r>
              <a:rPr lang="en-US" sz="5400" b="1" i="0" dirty="0">
                <a:solidFill>
                  <a:srgbClr val="FFFF00"/>
                </a:solidFill>
                <a:effectLst/>
                <a:latin typeface="Script MT Bold" panose="03040602040607080904" pitchFamily="66" charset="0"/>
              </a:rPr>
              <a:t>What do you eat for breakfast?</a:t>
            </a:r>
            <a:br>
              <a:rPr lang="en-US" sz="5400" b="1" i="0" dirty="0">
                <a:solidFill>
                  <a:srgbClr val="FFFF00"/>
                </a:solidFill>
                <a:effectLst/>
                <a:latin typeface="Script MT Bold" panose="03040602040607080904" pitchFamily="66" charset="0"/>
              </a:rPr>
            </a:br>
            <a:br>
              <a:rPr lang="en-US" sz="5400" b="1" i="0" dirty="0">
                <a:solidFill>
                  <a:srgbClr val="FFFF00"/>
                </a:solidFill>
                <a:effectLst/>
                <a:latin typeface="Script MT Bold" panose="03040602040607080904" pitchFamily="66" charset="0"/>
              </a:rPr>
            </a:br>
            <a:r>
              <a:rPr lang="en-US" sz="5400" b="1" i="0" dirty="0">
                <a:solidFill>
                  <a:srgbClr val="FFFF00"/>
                </a:solidFill>
                <a:effectLst/>
                <a:latin typeface="Script MT Bold" panose="03040602040607080904" pitchFamily="66" charset="0"/>
              </a:rPr>
              <a:t>I have……</a:t>
            </a:r>
            <a:endParaRPr lang="en-US" sz="5400" dirty="0">
              <a:solidFill>
                <a:srgbClr val="FFFF00"/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905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534225" y="2643778"/>
            <a:ext cx="50882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ED7D31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breakfast</a:t>
            </a:r>
          </a:p>
        </p:txBody>
      </p:sp>
      <p:pic>
        <p:nvPicPr>
          <p:cNvPr id="1026" name="Picture 2" descr="anime breakfast gif | Tumblr">
            <a:extLst>
              <a:ext uri="{FF2B5EF4-FFF2-40B4-BE49-F238E27FC236}">
                <a16:creationId xmlns:a16="http://schemas.microsoft.com/office/drawing/2014/main" id="{181B07A0-E917-40CD-A39A-2309DADDDF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915013"/>
            <a:ext cx="5341772" cy="502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REAKFAST1602770225">
            <a:hlinkClick r:id="" action="ppaction://media"/>
            <a:extLst>
              <a:ext uri="{FF2B5EF4-FFF2-40B4-BE49-F238E27FC236}">
                <a16:creationId xmlns:a16="http://schemas.microsoft.com/office/drawing/2014/main" id="{1AA30EF8-8BA5-4EF9-AC54-451F2FDD0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9709" y="407504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B12D58-B5BD-48BA-A60A-73DF89C3F600}"/>
              </a:ext>
            </a:extLst>
          </p:cNvPr>
          <p:cNvSpPr/>
          <p:nvPr/>
        </p:nvSpPr>
        <p:spPr>
          <a:xfrm>
            <a:off x="5951535" y="4485830"/>
            <a:ext cx="62536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960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r>
              <a:rPr lang="en-US" sz="96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96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9600" b="0" i="0" u="none" strike="noStrike" kern="1200" cap="none" spc="0" normalizeH="0" baseline="0" noProof="0" dirty="0">
              <a:ln w="0"/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7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096000" y="2493715"/>
            <a:ext cx="55386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miso soup</a:t>
            </a:r>
          </a:p>
        </p:txBody>
      </p:sp>
      <p:pic>
        <p:nvPicPr>
          <p:cNvPr id="2050" name="Picture 2" descr="Miso Soup Art GIF - Find &amp; Share on GIPHY">
            <a:extLst>
              <a:ext uri="{FF2B5EF4-FFF2-40B4-BE49-F238E27FC236}">
                <a16:creationId xmlns:a16="http://schemas.microsoft.com/office/drawing/2014/main" id="{5D14967E-8547-498A-AF29-FA4E4EE6CD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8" y="841927"/>
            <a:ext cx="5350563" cy="517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ISO-SOUP1602770255">
            <a:hlinkClick r:id="" action="ppaction://media"/>
            <a:extLst>
              <a:ext uri="{FF2B5EF4-FFF2-40B4-BE49-F238E27FC236}">
                <a16:creationId xmlns:a16="http://schemas.microsoft.com/office/drawing/2014/main" id="{F643F4DB-5A2A-4440-A0B7-467C62DB3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1941" y="232327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830B49-4FBA-43AF-B756-ED4513A0072A}"/>
              </a:ext>
            </a:extLst>
          </p:cNvPr>
          <p:cNvSpPr/>
          <p:nvPr/>
        </p:nvSpPr>
        <p:spPr>
          <a:xfrm>
            <a:off x="4081668" y="4063375"/>
            <a:ext cx="73682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96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miso</a:t>
            </a:r>
          </a:p>
        </p:txBody>
      </p:sp>
    </p:spTree>
    <p:extLst>
      <p:ext uri="{BB962C8B-B14F-4D97-AF65-F5344CB8AC3E}">
        <p14:creationId xmlns:p14="http://schemas.microsoft.com/office/powerpoint/2010/main" val="2294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905051" y="2278019"/>
            <a:ext cx="361509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toast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A7E44-01D7-48FB-BD1C-12809FCAF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2" y="424070"/>
            <a:ext cx="6009860" cy="6009860"/>
          </a:xfrm>
          <a:prstGeom prst="rect">
            <a:avLst/>
          </a:prstGeom>
        </p:spPr>
      </p:pic>
      <p:pic>
        <p:nvPicPr>
          <p:cNvPr id="2" name="TOAST1602770274">
            <a:hlinkClick r:id="" action="ppaction://media"/>
            <a:extLst>
              <a:ext uri="{FF2B5EF4-FFF2-40B4-BE49-F238E27FC236}">
                <a16:creationId xmlns:a16="http://schemas.microsoft.com/office/drawing/2014/main" id="{8BB66B5E-B0C1-48FB-9A1E-01F6E9AD0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365" y="990600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23EF76-87AD-4E43-A709-85A68290F509}"/>
              </a:ext>
            </a:extLst>
          </p:cNvPr>
          <p:cNvSpPr/>
          <p:nvPr/>
        </p:nvSpPr>
        <p:spPr>
          <a:xfrm>
            <a:off x="4492485" y="4527201"/>
            <a:ext cx="81103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96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96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96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endParaRPr lang="en-US" sz="960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50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ACE330-F6D0-4266-948C-B373A8A19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39" y="1775791"/>
            <a:ext cx="11608904" cy="4373218"/>
          </a:xfrm>
          <a:prstGeom prst="rect">
            <a:avLst/>
          </a:prstGeom>
        </p:spPr>
      </p:pic>
      <p:pic>
        <p:nvPicPr>
          <p:cNvPr id="2" name="Track_21">
            <a:hlinkClick r:id="" action="ppaction://media"/>
            <a:extLst>
              <a:ext uri="{FF2B5EF4-FFF2-40B4-BE49-F238E27FC236}">
                <a16:creationId xmlns:a16="http://schemas.microsoft.com/office/drawing/2014/main" id="{BEF3550F-C64D-42F6-BEE6-795CA5AE8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0157" y="43069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306C6B-CAC0-40EC-B14E-CC704D3500BD}"/>
              </a:ext>
            </a:extLst>
          </p:cNvPr>
          <p:cNvSpPr/>
          <p:nvPr/>
        </p:nvSpPr>
        <p:spPr>
          <a:xfrm>
            <a:off x="1166191" y="429400"/>
            <a:ext cx="132521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F3EDA1-F7AE-49AA-9F09-C0386FA2872D}"/>
              </a:ext>
            </a:extLst>
          </p:cNvPr>
          <p:cNvSpPr/>
          <p:nvPr/>
        </p:nvSpPr>
        <p:spPr>
          <a:xfrm>
            <a:off x="3445565" y="807424"/>
            <a:ext cx="132521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4472C4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D22807-876F-4336-A24F-5ADDD0A60BBF}"/>
              </a:ext>
            </a:extLst>
          </p:cNvPr>
          <p:cNvSpPr/>
          <p:nvPr/>
        </p:nvSpPr>
        <p:spPr>
          <a:xfrm>
            <a:off x="6029740" y="1053548"/>
            <a:ext cx="132521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4472C4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229422-C499-4D45-83EA-E582E346D9FA}"/>
              </a:ext>
            </a:extLst>
          </p:cNvPr>
          <p:cNvSpPr/>
          <p:nvPr/>
        </p:nvSpPr>
        <p:spPr>
          <a:xfrm>
            <a:off x="8494643" y="1066800"/>
            <a:ext cx="147099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4472C4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5212D9-7E24-4A1D-BCA4-A0000E56F09C}"/>
              </a:ext>
            </a:extLst>
          </p:cNvPr>
          <p:cNvSpPr/>
          <p:nvPr/>
        </p:nvSpPr>
        <p:spPr>
          <a:xfrm>
            <a:off x="2107096" y="5873546"/>
            <a:ext cx="132521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Chai n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4472C4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200870-80BB-4D65-9D33-6BA80DF80D3F}"/>
              </a:ext>
            </a:extLst>
          </p:cNvPr>
          <p:cNvSpPr/>
          <p:nvPr/>
        </p:nvSpPr>
        <p:spPr>
          <a:xfrm>
            <a:off x="4399722" y="5908574"/>
            <a:ext cx="132521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phê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4472C4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AD2D2C-17D6-47FA-B2E6-D0AECDD3AC68}"/>
              </a:ext>
            </a:extLst>
          </p:cNvPr>
          <p:cNvSpPr/>
          <p:nvPr/>
        </p:nvSpPr>
        <p:spPr>
          <a:xfrm>
            <a:off x="6977269" y="5908574"/>
            <a:ext cx="132521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Ly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sữa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4472C4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F03A6E-0361-4B1B-AFB4-FEA5557245EE}"/>
              </a:ext>
            </a:extLst>
          </p:cNvPr>
          <p:cNvSpPr/>
          <p:nvPr/>
        </p:nvSpPr>
        <p:spPr>
          <a:xfrm>
            <a:off x="9230139" y="5908574"/>
            <a:ext cx="132521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súp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4472C4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27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445902" y="2300478"/>
            <a:ext cx="342433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wrap</a:t>
            </a:r>
          </a:p>
        </p:txBody>
      </p:sp>
      <p:pic>
        <p:nvPicPr>
          <p:cNvPr id="4098" name="Picture 2" descr="How To's Wiki 88: How To Wrap Presents Gif">
            <a:extLst>
              <a:ext uri="{FF2B5EF4-FFF2-40B4-BE49-F238E27FC236}">
                <a16:creationId xmlns:a16="http://schemas.microsoft.com/office/drawing/2014/main" id="{F3D87BAB-9345-47BD-AF8A-CC9F74CAF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76" y="1256472"/>
            <a:ext cx="5491370" cy="43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RAP1602770330">
            <a:hlinkClick r:id="" action="ppaction://media"/>
            <a:extLst>
              <a:ext uri="{FF2B5EF4-FFF2-40B4-BE49-F238E27FC236}">
                <a16:creationId xmlns:a16="http://schemas.microsoft.com/office/drawing/2014/main" id="{5E9A5A8B-57D3-47C9-8EBF-806E17953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9357" y="951672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383C8B-0DEB-4F52-B0FA-D32F219199BF}"/>
              </a:ext>
            </a:extLst>
          </p:cNvPr>
          <p:cNvSpPr/>
          <p:nvPr/>
        </p:nvSpPr>
        <p:spPr>
          <a:xfrm>
            <a:off x="4492485" y="4527201"/>
            <a:ext cx="81103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96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96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960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1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579165" y="2061939"/>
            <a:ext cx="645882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FF339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sticky rice</a:t>
            </a:r>
          </a:p>
        </p:txBody>
      </p:sp>
      <p:pic>
        <p:nvPicPr>
          <p:cNvPr id="5122" name="Picture 2" descr="C/w Nana: How To Cook Unsoaked Sticky Rice (ໜຶ້ງເຂົ້າສານ == Neung Khao  Sahn) GIF | Gfycat">
            <a:extLst>
              <a:ext uri="{FF2B5EF4-FFF2-40B4-BE49-F238E27FC236}">
                <a16:creationId xmlns:a16="http://schemas.microsoft.com/office/drawing/2014/main" id="{3F6ED45D-726E-40FA-B2A3-1952EABD0B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062240"/>
            <a:ext cx="4950515" cy="44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TICKY-RICE1602770350">
            <a:hlinkClick r:id="" action="ppaction://media"/>
            <a:extLst>
              <a:ext uri="{FF2B5EF4-FFF2-40B4-BE49-F238E27FC236}">
                <a16:creationId xmlns:a16="http://schemas.microsoft.com/office/drawing/2014/main" id="{22759982-F61C-4CC2-A8E1-FF4D2308A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8870" y="528840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F2FC97-8A7D-4E70-B6AB-E4C725BAD8F2}"/>
              </a:ext>
            </a:extLst>
          </p:cNvPr>
          <p:cNvSpPr/>
          <p:nvPr/>
        </p:nvSpPr>
        <p:spPr>
          <a:xfrm>
            <a:off x="4492485" y="4527201"/>
            <a:ext cx="81103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endParaRPr lang="en-US" sz="960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269318" y="2767279"/>
            <a:ext cx="52468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25A51B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b</a:t>
            </a:r>
            <a:r>
              <a:rPr kumimoji="0" lang="en-US" sz="8000" b="0" i="0" u="none" strike="noStrike" kern="1200" cap="none" spc="0" normalizeH="0" baseline="0" noProof="0" dirty="0" err="1">
                <a:ln w="0"/>
                <a:solidFill>
                  <a:srgbClr val="25A51B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ubur</a:t>
            </a: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25A51B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0"/>
                <a:solidFill>
                  <a:srgbClr val="25A51B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ayam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srgbClr val="25A51B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6146" name="Picture 2" descr="Kiwami Review: Cheap And Good Japanese Food With A5 Wagyu &amp; Snow Crab At  Tanjong Pagar - EatBook.sg - New Singapore Restaurant and Street Food Ideas  &amp; Recommendations">
            <a:extLst>
              <a:ext uri="{FF2B5EF4-FFF2-40B4-BE49-F238E27FC236}">
                <a16:creationId xmlns:a16="http://schemas.microsoft.com/office/drawing/2014/main" id="{64370072-0CE0-4973-90A1-2D6620C4BD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1" y="1366907"/>
            <a:ext cx="4739723" cy="412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UBUR">
            <a:hlinkClick r:id="" action="ppaction://media"/>
            <a:extLst>
              <a:ext uri="{FF2B5EF4-FFF2-40B4-BE49-F238E27FC236}">
                <a16:creationId xmlns:a16="http://schemas.microsoft.com/office/drawing/2014/main" id="{FB685A32-82C4-4FBB-BE4B-228957F72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3977" y="793750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7C8233-9D39-43F5-8267-F7E3B12C3243}"/>
              </a:ext>
            </a:extLst>
          </p:cNvPr>
          <p:cNvSpPr/>
          <p:nvPr/>
        </p:nvSpPr>
        <p:spPr>
          <a:xfrm>
            <a:off x="4492485" y="4527201"/>
            <a:ext cx="81103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96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96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Indo</a:t>
            </a:r>
          </a:p>
        </p:txBody>
      </p:sp>
    </p:spTree>
    <p:extLst>
      <p:ext uri="{BB962C8B-B14F-4D97-AF65-F5344CB8AC3E}">
        <p14:creationId xmlns:p14="http://schemas.microsoft.com/office/powerpoint/2010/main" val="32845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280219" y="2767279"/>
            <a:ext cx="52250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nasi goreng</a:t>
            </a:r>
          </a:p>
        </p:txBody>
      </p:sp>
      <p:pic>
        <p:nvPicPr>
          <p:cNvPr id="7170" name="Picture 2" descr="Shrimp Nasi Goreng (Fried Rice)해먹 - 누구나 따라할수있는 맛있고 건강한 레시피 추천">
            <a:extLst>
              <a:ext uri="{FF2B5EF4-FFF2-40B4-BE49-F238E27FC236}">
                <a16:creationId xmlns:a16="http://schemas.microsoft.com/office/drawing/2014/main" id="{B2E00B83-D41D-47F3-A5A3-F3DA8C9CA6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1" y="1192695"/>
            <a:ext cx="5129598" cy="422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SI-GORENG1602770376">
            <a:hlinkClick r:id="" action="ppaction://media"/>
            <a:extLst>
              <a:ext uri="{FF2B5EF4-FFF2-40B4-BE49-F238E27FC236}">
                <a16:creationId xmlns:a16="http://schemas.microsoft.com/office/drawing/2014/main" id="{EB38018A-A1DE-4DBC-BA8F-01B96A84E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583095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E12DCC-7F6A-4A74-BDF0-99CCBA9B63B0}"/>
              </a:ext>
            </a:extLst>
          </p:cNvPr>
          <p:cNvSpPr/>
          <p:nvPr/>
        </p:nvSpPr>
        <p:spPr>
          <a:xfrm>
            <a:off x="4492485" y="4527201"/>
            <a:ext cx="81103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96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96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96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r>
              <a:rPr lang="en-US" sz="96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Indo</a:t>
            </a:r>
          </a:p>
        </p:txBody>
      </p:sp>
    </p:spTree>
    <p:extLst>
      <p:ext uri="{BB962C8B-B14F-4D97-AF65-F5344CB8AC3E}">
        <p14:creationId xmlns:p14="http://schemas.microsoft.com/office/powerpoint/2010/main" val="285469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965259" y="1536173"/>
            <a:ext cx="6096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Pho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 ( Vietnamese noodle soup)</a:t>
            </a:r>
          </a:p>
        </p:txBody>
      </p:sp>
      <p:pic>
        <p:nvPicPr>
          <p:cNvPr id="3074" name="Picture 2" descr="MỘT THỜI ÁO TRẮNG: Bên Bát Phở ...">
            <a:extLst>
              <a:ext uri="{FF2B5EF4-FFF2-40B4-BE49-F238E27FC236}">
                <a16:creationId xmlns:a16="http://schemas.microsoft.com/office/drawing/2014/main" id="{551636AD-1982-4463-9DF0-6C8B55F7DE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3" y="1331972"/>
            <a:ext cx="5258422" cy="419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HO1602770304">
            <a:hlinkClick r:id="" action="ppaction://media"/>
            <a:extLst>
              <a:ext uri="{FF2B5EF4-FFF2-40B4-BE49-F238E27FC236}">
                <a16:creationId xmlns:a16="http://schemas.microsoft.com/office/drawing/2014/main" id="{6879935B-A7A9-43B6-BDA4-AE831A632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8870" y="1394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2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870759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D52F0E-1F77-41B2-86CD-EF07FA42B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600"/>
            <a:ext cx="12017828" cy="6756400"/>
          </a:xfrm>
          <a:prstGeom prst="rect">
            <a:avLst/>
          </a:prstGeom>
        </p:spPr>
      </p:pic>
      <p:pic>
        <p:nvPicPr>
          <p:cNvPr id="7" name="Track_28">
            <a:hlinkClick r:id="" action="ppaction://media"/>
            <a:extLst>
              <a:ext uri="{FF2B5EF4-FFF2-40B4-BE49-F238E27FC236}">
                <a16:creationId xmlns:a16="http://schemas.microsoft.com/office/drawing/2014/main" id="{0B5A7877-8A8E-49D8-9066-0D5DC400F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172" y="4372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21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1629F-8233-46EC-B6B6-026734937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1" y="1033669"/>
            <a:ext cx="10827026" cy="32732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4215C9-A9D2-4626-9868-24CDFAA02CC9}"/>
              </a:ext>
            </a:extLst>
          </p:cNvPr>
          <p:cNvSpPr/>
          <p:nvPr/>
        </p:nvSpPr>
        <p:spPr>
          <a:xfrm>
            <a:off x="1497496" y="4069140"/>
            <a:ext cx="10071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440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C884FA-7C49-4264-8D21-2FAD0F542B74}"/>
              </a:ext>
            </a:extLst>
          </p:cNvPr>
          <p:cNvSpPr/>
          <p:nvPr/>
        </p:nvSpPr>
        <p:spPr>
          <a:xfrm>
            <a:off x="2504661" y="4141881"/>
            <a:ext cx="1179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endParaRPr lang="en-US" sz="440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9AD3C-5470-4CBE-B8BB-7DA71253B903}"/>
              </a:ext>
            </a:extLst>
          </p:cNvPr>
          <p:cNvSpPr/>
          <p:nvPr/>
        </p:nvSpPr>
        <p:spPr>
          <a:xfrm>
            <a:off x="3684104" y="4141880"/>
            <a:ext cx="13782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44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C8B40F-7D3B-4B62-9DA4-0AB37DC25B8E}"/>
              </a:ext>
            </a:extLst>
          </p:cNvPr>
          <p:cNvSpPr/>
          <p:nvPr/>
        </p:nvSpPr>
        <p:spPr>
          <a:xfrm>
            <a:off x="4863548" y="4141879"/>
            <a:ext cx="15372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0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176104-ACC3-4BDA-9860-BFB5DAB18A32}"/>
              </a:ext>
            </a:extLst>
          </p:cNvPr>
          <p:cNvSpPr/>
          <p:nvPr/>
        </p:nvSpPr>
        <p:spPr>
          <a:xfrm>
            <a:off x="6235148" y="4141879"/>
            <a:ext cx="15372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phộng</a:t>
            </a:r>
            <a:endParaRPr lang="en-US" sz="400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379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D52F0E-1F77-41B2-86CD-EF07FA42B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12017828" cy="67564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30308B-43D3-4AA2-84CA-4EFADC41717E}"/>
              </a:ext>
            </a:extLst>
          </p:cNvPr>
          <p:cNvCxnSpPr/>
          <p:nvPr/>
        </p:nvCxnSpPr>
        <p:spPr>
          <a:xfrm>
            <a:off x="5777948" y="2531795"/>
            <a:ext cx="636104" cy="0"/>
          </a:xfrm>
          <a:prstGeom prst="line">
            <a:avLst/>
          </a:prstGeom>
          <a:noFill/>
          <a:ln w="412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85D1EC-80C3-4EE9-A5FE-0C1ADFC0999C}"/>
              </a:ext>
            </a:extLst>
          </p:cNvPr>
          <p:cNvCxnSpPr/>
          <p:nvPr/>
        </p:nvCxnSpPr>
        <p:spPr>
          <a:xfrm>
            <a:off x="5459896" y="3678424"/>
            <a:ext cx="636104" cy="0"/>
          </a:xfrm>
          <a:prstGeom prst="line">
            <a:avLst/>
          </a:prstGeom>
          <a:noFill/>
          <a:ln w="412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F50852-1E7A-4B11-92F3-FD3ACE6EDB8F}"/>
              </a:ext>
            </a:extLst>
          </p:cNvPr>
          <p:cNvCxnSpPr/>
          <p:nvPr/>
        </p:nvCxnSpPr>
        <p:spPr>
          <a:xfrm>
            <a:off x="5256696" y="6203910"/>
            <a:ext cx="636104" cy="0"/>
          </a:xfrm>
          <a:prstGeom prst="line">
            <a:avLst/>
          </a:prstGeom>
          <a:noFill/>
          <a:ln w="412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D442E7-F4DE-41C7-B7A8-9694F4CF0AA2}"/>
              </a:ext>
            </a:extLst>
          </p:cNvPr>
          <p:cNvCxnSpPr>
            <a:cxnSpLocks/>
          </p:cNvCxnSpPr>
          <p:nvPr/>
        </p:nvCxnSpPr>
        <p:spPr>
          <a:xfrm>
            <a:off x="10075439" y="5013738"/>
            <a:ext cx="853818" cy="0"/>
          </a:xfrm>
          <a:prstGeom prst="line">
            <a:avLst/>
          </a:prstGeom>
          <a:noFill/>
          <a:ln w="412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63F0CD-09FC-429E-A22A-DB2867DA3DEE}"/>
              </a:ext>
            </a:extLst>
          </p:cNvPr>
          <p:cNvCxnSpPr>
            <a:cxnSpLocks/>
          </p:cNvCxnSpPr>
          <p:nvPr/>
        </p:nvCxnSpPr>
        <p:spPr>
          <a:xfrm>
            <a:off x="8261153" y="5913623"/>
            <a:ext cx="853818" cy="0"/>
          </a:xfrm>
          <a:prstGeom prst="line">
            <a:avLst/>
          </a:prstGeom>
          <a:noFill/>
          <a:ln w="412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075974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25A16-D664-409B-BC79-194E063CF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b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Read again and write </a:t>
            </a:r>
            <a:b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r>
              <a:rPr kumimoji="0" lang="en-US" sz="5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J (Japan), V (Vietnam), or I (Indonesia).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22020-6CBC-4260-B5CE-2F3966F92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018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1. People have rice and fish for breakfast. _J___</a:t>
            </a:r>
          </a:p>
          <a:p>
            <a:pPr marL="0" indent="0" algn="l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2. People usually have noodle soup. ___</a:t>
            </a:r>
          </a:p>
          <a:p>
            <a:pPr marL="0" indent="0" algn="l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3. Some people have balls of sticky rice with beans wrapped in banana leaves. ___</a:t>
            </a:r>
          </a:p>
          <a:p>
            <a:pPr marL="0" indent="0" algn="l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4. People also eat fried rice with meat, eggs, and vegetables. ____</a:t>
            </a:r>
          </a:p>
          <a:p>
            <a:pPr marL="0" indent="0" algn="l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5. Some people eat toast for a quick breakfast. ____</a:t>
            </a:r>
          </a:p>
          <a:p>
            <a:pPr marL="0" indent="0" algn="l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6. Breakfast is often porridge. ___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59612-D5D1-43B0-B9A4-1563B47BB24B}"/>
              </a:ext>
            </a:extLst>
          </p:cNvPr>
          <p:cNvSpPr txBox="1"/>
          <p:nvPr/>
        </p:nvSpPr>
        <p:spPr>
          <a:xfrm>
            <a:off x="7944592" y="2315689"/>
            <a:ext cx="1294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FFFFDB-55A8-4B02-9D82-A1E2D5EAD59E}"/>
              </a:ext>
            </a:extLst>
          </p:cNvPr>
          <p:cNvSpPr txBox="1"/>
          <p:nvPr/>
        </p:nvSpPr>
        <p:spPr>
          <a:xfrm>
            <a:off x="6282047" y="3491346"/>
            <a:ext cx="1294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68ED3-32C4-47C6-8003-8FDCDD2E7E39}"/>
              </a:ext>
            </a:extLst>
          </p:cNvPr>
          <p:cNvSpPr txBox="1"/>
          <p:nvPr/>
        </p:nvSpPr>
        <p:spPr>
          <a:xfrm>
            <a:off x="3491345" y="4667003"/>
            <a:ext cx="1294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6F1C05-072A-4812-8EB6-91423585B2E8}"/>
              </a:ext>
            </a:extLst>
          </p:cNvPr>
          <p:cNvSpPr txBox="1"/>
          <p:nvPr/>
        </p:nvSpPr>
        <p:spPr>
          <a:xfrm>
            <a:off x="10177153" y="5237019"/>
            <a:ext cx="1294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5CF217-D5B8-4934-8113-3093E4AA7884}"/>
              </a:ext>
            </a:extLst>
          </p:cNvPr>
          <p:cNvSpPr txBox="1"/>
          <p:nvPr/>
        </p:nvSpPr>
        <p:spPr>
          <a:xfrm>
            <a:off x="6863938" y="5807034"/>
            <a:ext cx="1294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1334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od GIF | Gfycat">
            <a:extLst>
              <a:ext uri="{FF2B5EF4-FFF2-40B4-BE49-F238E27FC236}">
                <a16:creationId xmlns:a16="http://schemas.microsoft.com/office/drawing/2014/main" id="{F97C511C-542C-4EB5-A1A4-D2662942C1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9" y="1725779"/>
            <a:ext cx="5190711" cy="51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188B3C-211F-4446-BD4B-BCF015440F6B}"/>
              </a:ext>
            </a:extLst>
          </p:cNvPr>
          <p:cNvSpPr/>
          <p:nvPr/>
        </p:nvSpPr>
        <p:spPr>
          <a:xfrm>
            <a:off x="5067389" y="2204559"/>
            <a:ext cx="719343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The food here is great</a:t>
            </a:r>
          </a:p>
        </p:txBody>
      </p:sp>
      <p:sp>
        <p:nvSpPr>
          <p:cNvPr id="4" name="Téglalap 9">
            <a:extLst>
              <a:ext uri="{FF2B5EF4-FFF2-40B4-BE49-F238E27FC236}">
                <a16:creationId xmlns:a16="http://schemas.microsoft.com/office/drawing/2014/main" id="{AB1F371A-32A9-456F-9AB0-57922D2F3CE5}"/>
              </a:ext>
            </a:extLst>
          </p:cNvPr>
          <p:cNvSpPr/>
          <p:nvPr/>
        </p:nvSpPr>
        <p:spPr>
          <a:xfrm>
            <a:off x="5912198" y="362608"/>
            <a:ext cx="583264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800" b="1" i="0" u="none" strike="noStrike" kern="1200" cap="none" spc="0" normalizeH="0" baseline="0" noProof="0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UNIT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E6545-ABE1-4A15-BDB8-8F312CA77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658" y="-88490"/>
            <a:ext cx="2035277" cy="203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077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5413FE-CD52-1A4C-A371-F200E473336E}"/>
              </a:ext>
            </a:extLst>
          </p:cNvPr>
          <p:cNvSpPr txBox="1"/>
          <p:nvPr/>
        </p:nvSpPr>
        <p:spPr>
          <a:xfrm>
            <a:off x="1063309" y="2117995"/>
            <a:ext cx="4071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YES or NO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7D8687-530D-F64B-B165-E276E067ABBF}"/>
              </a:ext>
            </a:extLst>
          </p:cNvPr>
          <p:cNvSpPr/>
          <p:nvPr/>
        </p:nvSpPr>
        <p:spPr>
          <a:xfrm>
            <a:off x="1523050" y="4232173"/>
            <a:ext cx="2547258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Breakfast clip art borders free clipart images | Breakfast clipart, Free clip  art, Clip art">
            <a:extLst>
              <a:ext uri="{FF2B5EF4-FFF2-40B4-BE49-F238E27FC236}">
                <a16:creationId xmlns:a16="http://schemas.microsoft.com/office/drawing/2014/main" id="{7D4B82FC-55CC-435B-B214-0D5AF3A04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816" y="788297"/>
            <a:ext cx="615315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4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1441376" y="1484267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563838" y="4438559"/>
            <a:ext cx="4359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Sayaka is from Indonesia.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324193" y="2476891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324193" y="4081527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C70611-0A8E-4563-9CEF-BF2F03D79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7817" y="1630018"/>
            <a:ext cx="4359658" cy="21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6449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2057401" y="1628811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B0F0"/>
              </a:gs>
              <a:gs pos="100000">
                <a:srgbClr val="00B0F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61A0586-FCC9-9344-A98B-5FDBB4CBECF9}"/>
              </a:ext>
            </a:extLst>
          </p:cNvPr>
          <p:cNvSpPr/>
          <p:nvPr/>
        </p:nvSpPr>
        <p:spPr>
          <a:xfrm>
            <a:off x="7459932" y="228450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495007" y="4011902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2A4BC-5513-B947-91C4-2C927547F98A}"/>
              </a:ext>
            </a:extLst>
          </p:cNvPr>
          <p:cNvSpPr txBox="1"/>
          <p:nvPr/>
        </p:nvSpPr>
        <p:spPr>
          <a:xfrm>
            <a:off x="2180220" y="4164691"/>
            <a:ext cx="4359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Sayaka usually has rice with fish and vegetables for breakfast.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5F7108-F1F5-4106-8F2B-701FEEE665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0220" y="1717149"/>
            <a:ext cx="435901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1152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2057401" y="1628811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477146" y="2467011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477146" y="4281127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6E225F-0CA2-854F-909C-D4E614125B5E}"/>
              </a:ext>
            </a:extLst>
          </p:cNvPr>
          <p:cNvSpPr txBox="1"/>
          <p:nvPr/>
        </p:nvSpPr>
        <p:spPr>
          <a:xfrm>
            <a:off x="2162820" y="4281127"/>
            <a:ext cx="4499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Sayaka’s g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randma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 makes her breakfast.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79959-8507-4872-AE12-6E69E0D15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930" y="1705011"/>
            <a:ext cx="435901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5121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1825411" y="1628811"/>
            <a:ext cx="483664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61A0586-FCC9-9344-A98B-5FDBB4CBECF9}"/>
              </a:ext>
            </a:extLst>
          </p:cNvPr>
          <p:cNvSpPr/>
          <p:nvPr/>
        </p:nvSpPr>
        <p:spPr>
          <a:xfrm>
            <a:off x="7367309" y="210751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367309" y="3933790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2A4BC-5513-B947-91C4-2C927547F98A}"/>
              </a:ext>
            </a:extLst>
          </p:cNvPr>
          <p:cNvSpPr txBox="1"/>
          <p:nvPr/>
        </p:nvSpPr>
        <p:spPr>
          <a:xfrm>
            <a:off x="1704775" y="4371294"/>
            <a:ext cx="5077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Huong usually has pho for breakfast.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12F83E-7F7E-4796-A14B-567DDD439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225" y="1761024"/>
            <a:ext cx="435901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9086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2057401" y="1628811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598666" y="228005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598666" y="3907217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1A334-8A16-B341-B8F6-21F3F3C37C5E}"/>
              </a:ext>
            </a:extLst>
          </p:cNvPr>
          <p:cNvSpPr txBox="1"/>
          <p:nvPr/>
        </p:nvSpPr>
        <p:spPr>
          <a:xfrm>
            <a:off x="2057400" y="4095344"/>
            <a:ext cx="4604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Huong’s grandma makes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spaghetti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 every morning.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103C9-7F2A-4A5B-B505-7FE92326F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0220" y="1749448"/>
            <a:ext cx="435901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0908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2057401" y="1628811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B0F0"/>
              </a:gs>
              <a:gs pos="100000">
                <a:srgbClr val="00B0F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61A0586-FCC9-9344-A98B-5FDBB4CBECF9}"/>
              </a:ext>
            </a:extLst>
          </p:cNvPr>
          <p:cNvSpPr/>
          <p:nvPr/>
        </p:nvSpPr>
        <p:spPr>
          <a:xfrm>
            <a:off x="7459932" y="228450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495007" y="4011902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5F7108-F1F5-4106-8F2B-701FEEE665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0220" y="1717149"/>
            <a:ext cx="4359018" cy="2194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B3FF8D-F4BE-4CFC-AD90-AC49CC931E1D}"/>
              </a:ext>
            </a:extLst>
          </p:cNvPr>
          <p:cNvSpPr txBox="1"/>
          <p:nvPr/>
        </p:nvSpPr>
        <p:spPr>
          <a:xfrm>
            <a:off x="2057400" y="4410912"/>
            <a:ext cx="46046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Huong usually has sticky rice for breakfast.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13537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1825411" y="1628811"/>
            <a:ext cx="483664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61A0586-FCC9-9344-A98B-5FDBB4CBECF9}"/>
              </a:ext>
            </a:extLst>
          </p:cNvPr>
          <p:cNvSpPr/>
          <p:nvPr/>
        </p:nvSpPr>
        <p:spPr>
          <a:xfrm>
            <a:off x="7367309" y="210751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367309" y="3933790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2A4BC-5513-B947-91C4-2C927547F98A}"/>
              </a:ext>
            </a:extLst>
          </p:cNvPr>
          <p:cNvSpPr txBox="1"/>
          <p:nvPr/>
        </p:nvSpPr>
        <p:spPr>
          <a:xfrm>
            <a:off x="1704775" y="4535557"/>
            <a:ext cx="5077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Harta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 is from Indonesia.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12F83E-7F7E-4796-A14B-567DDD439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225" y="1761024"/>
            <a:ext cx="435901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3190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2057401" y="1628811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598666" y="228005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598666" y="3907217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1A334-8A16-B341-B8F6-21F3F3C37C5E}"/>
              </a:ext>
            </a:extLst>
          </p:cNvPr>
          <p:cNvSpPr txBox="1"/>
          <p:nvPr/>
        </p:nvSpPr>
        <p:spPr>
          <a:xfrm>
            <a:off x="2057401" y="4508984"/>
            <a:ext cx="4604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orridge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 is made from rice and fish.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103C9-7F2A-4A5B-B505-7FE92326F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0220" y="1749448"/>
            <a:ext cx="435901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0082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2057401" y="1628811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498442" y="2352837"/>
            <a:ext cx="3200400" cy="118654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513432" y="4061769"/>
            <a:ext cx="3200400" cy="118654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A8549-64A5-AC41-8252-8C7941E5BA0E}"/>
              </a:ext>
            </a:extLst>
          </p:cNvPr>
          <p:cNvSpPr txBox="1"/>
          <p:nvPr/>
        </p:nvSpPr>
        <p:spPr>
          <a:xfrm>
            <a:off x="2120144" y="3944827"/>
            <a:ext cx="4541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Nasi goreng is fried rice with meat, eggs, and vegetables.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DB44F-D233-4CF8-AF00-528590520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3174" y="1750077"/>
            <a:ext cx="435901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5588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ường Số 437 10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098" name="Picture 2" descr="Hình nền powerpoint màu trắ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9105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1676400"/>
            <a:ext cx="9067800" cy="381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LESSON FOUR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i="1" dirty="0">
                <a:solidFill>
                  <a:srgbClr val="FF0000"/>
                </a:solidFill>
                <a:latin typeface="Calibri"/>
              </a:rPr>
              <a:t>PHONICS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P.23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074" name="Picture 2" descr="Ảnh động Powerpoint CT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77864"/>
            <a:ext cx="2286000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nh Dong (292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1295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70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ường Số 437 10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098" name="Picture 2" descr="Hình nền powerpoint màu trắ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9105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1676400"/>
            <a:ext cx="9067800" cy="381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LESSON </a:t>
            </a:r>
            <a:r>
              <a:rPr lang="en-US" sz="8000" b="1" i="1" dirty="0">
                <a:solidFill>
                  <a:srgbClr val="0000FF"/>
                </a:solidFill>
                <a:latin typeface="Calibri"/>
              </a:rPr>
              <a:t>SIX</a:t>
            </a: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READING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P.25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074" name="Picture 2" descr="Ảnh động Powerpoint CT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77864"/>
            <a:ext cx="2286000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nh Dong (292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1295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D29A3-8B2C-4319-9BD7-86A084A3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OpenSansBold"/>
              </a:rPr>
              <a:t>Listen and number.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A group of people sitting at a table with food&#10;&#10;Description automatically generated with low confidence">
            <a:extLst>
              <a:ext uri="{FF2B5EF4-FFF2-40B4-BE49-F238E27FC236}">
                <a16:creationId xmlns:a16="http://schemas.microsoft.com/office/drawing/2014/main" id="{E83A72B3-6FF6-4A0A-8340-53F5F4952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7" y="1684869"/>
            <a:ext cx="12058163" cy="4656554"/>
          </a:xfrm>
        </p:spPr>
      </p:pic>
      <p:pic>
        <p:nvPicPr>
          <p:cNvPr id="6" name="track-29ff5">
            <a:hlinkClick r:id="" action="ppaction://media"/>
            <a:extLst>
              <a:ext uri="{FF2B5EF4-FFF2-40B4-BE49-F238E27FC236}">
                <a16:creationId xmlns:a16="http://schemas.microsoft.com/office/drawing/2014/main" id="{E11C866E-8BE7-49A2-B329-7FC1AF92E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3112" y="618506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1B3BCD-87E8-47BD-A7C9-180A452D2B10}"/>
              </a:ext>
            </a:extLst>
          </p:cNvPr>
          <p:cNvSpPr txBox="1"/>
          <p:nvPr/>
        </p:nvSpPr>
        <p:spPr>
          <a:xfrm>
            <a:off x="7721139" y="4940728"/>
            <a:ext cx="86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AF09B-1B74-46BC-AA1B-23DC4E85EF5F}"/>
              </a:ext>
            </a:extLst>
          </p:cNvPr>
          <p:cNvSpPr txBox="1"/>
          <p:nvPr/>
        </p:nvSpPr>
        <p:spPr>
          <a:xfrm>
            <a:off x="3018510" y="4940729"/>
            <a:ext cx="86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4422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D29A3-8B2C-4319-9BD7-86A084A3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OpenSansBold"/>
              </a:rPr>
              <a:t> </a:t>
            </a:r>
            <a:r>
              <a:rPr lang="en-US" b="1" i="0" dirty="0">
                <a:solidFill>
                  <a:srgbClr val="FF0000"/>
                </a:solidFill>
                <a:effectLst/>
                <a:latin typeface="OpenSansBold"/>
              </a:rPr>
              <a:t>Listen again and circle the correct word.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A group of people sitting at a table with food&#10;&#10;Description automatically generated with low confidence">
            <a:extLst>
              <a:ext uri="{FF2B5EF4-FFF2-40B4-BE49-F238E27FC236}">
                <a16:creationId xmlns:a16="http://schemas.microsoft.com/office/drawing/2014/main" id="{E83A72B3-6FF6-4A0A-8340-53F5F4952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7" y="1684869"/>
            <a:ext cx="12058163" cy="4656554"/>
          </a:xfrm>
        </p:spPr>
      </p:pic>
      <p:pic>
        <p:nvPicPr>
          <p:cNvPr id="6" name="track-29ff5">
            <a:hlinkClick r:id="" action="ppaction://media"/>
            <a:extLst>
              <a:ext uri="{FF2B5EF4-FFF2-40B4-BE49-F238E27FC236}">
                <a16:creationId xmlns:a16="http://schemas.microsoft.com/office/drawing/2014/main" id="{E11C866E-8BE7-49A2-B329-7FC1AF92E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6056" y="655082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1B3BCD-87E8-47BD-A7C9-180A452D2B10}"/>
              </a:ext>
            </a:extLst>
          </p:cNvPr>
          <p:cNvSpPr txBox="1"/>
          <p:nvPr/>
        </p:nvSpPr>
        <p:spPr>
          <a:xfrm>
            <a:off x="7721139" y="4940728"/>
            <a:ext cx="86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AF09B-1B74-46BC-AA1B-23DC4E85EF5F}"/>
              </a:ext>
            </a:extLst>
          </p:cNvPr>
          <p:cNvSpPr txBox="1"/>
          <p:nvPr/>
        </p:nvSpPr>
        <p:spPr>
          <a:xfrm>
            <a:off x="3018510" y="4940729"/>
            <a:ext cx="86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0429C0D-81D5-43CC-8371-E5011BE20285}"/>
              </a:ext>
            </a:extLst>
          </p:cNvPr>
          <p:cNvSpPr/>
          <p:nvPr/>
        </p:nvSpPr>
        <p:spPr>
          <a:xfrm>
            <a:off x="9473184" y="5913120"/>
            <a:ext cx="816864" cy="3779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BA99B-4B5F-49CF-BCBA-60545F740E76}"/>
              </a:ext>
            </a:extLst>
          </p:cNvPr>
          <p:cNvSpPr/>
          <p:nvPr/>
        </p:nvSpPr>
        <p:spPr>
          <a:xfrm>
            <a:off x="4706112" y="5913120"/>
            <a:ext cx="2316480" cy="5364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8657F7-EE18-44AB-9BF8-F1A422B1DD17}"/>
              </a:ext>
            </a:extLst>
          </p:cNvPr>
          <p:cNvSpPr/>
          <p:nvPr/>
        </p:nvSpPr>
        <p:spPr>
          <a:xfrm>
            <a:off x="134112" y="5925312"/>
            <a:ext cx="816864" cy="3779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88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28B87-1611-4B58-8A3A-E3DF4F24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Speaking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Ask and answer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7EB2D-9589-41A8-BE3D-8171C0967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43311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4700" b="0" i="0" dirty="0">
                <a:solidFill>
                  <a:srgbClr val="000000"/>
                </a:solidFill>
                <a:effectLst/>
                <a:latin typeface="OpenSans"/>
              </a:rPr>
              <a:t>1. What do you usually eat for breakfast?</a:t>
            </a:r>
          </a:p>
          <a:p>
            <a:pPr marL="0" indent="0" algn="l">
              <a:buNone/>
            </a:pPr>
            <a:r>
              <a:rPr lang="en-US" sz="4700" b="0" i="0" dirty="0">
                <a:solidFill>
                  <a:srgbClr val="000000"/>
                </a:solidFill>
                <a:effectLst/>
                <a:latin typeface="OpenSans"/>
              </a:rPr>
              <a:t>2. What is your favorite meal?</a:t>
            </a:r>
          </a:p>
          <a:p>
            <a:pPr marL="0" indent="0" algn="l">
              <a:buNone/>
            </a:pPr>
            <a:r>
              <a:rPr lang="en-US" sz="4700" b="0" i="0" dirty="0">
                <a:solidFill>
                  <a:srgbClr val="000000"/>
                </a:solidFill>
                <a:effectLst/>
                <a:latin typeface="OpenSans"/>
              </a:rPr>
              <a:t>3. Do you go to restaurants with your family?</a:t>
            </a:r>
          </a:p>
          <a:p>
            <a:pPr marL="0" indent="0" algn="l">
              <a:buNone/>
            </a:pPr>
            <a:r>
              <a:rPr lang="en-US" sz="4700" b="0" i="0" dirty="0">
                <a:solidFill>
                  <a:srgbClr val="000000"/>
                </a:solidFill>
                <a:effectLst/>
                <a:latin typeface="OpenSans"/>
              </a:rPr>
              <a:t>4. Where do you eat your lunch?</a:t>
            </a:r>
          </a:p>
          <a:p>
            <a:pPr marL="0" indent="0" algn="l">
              <a:buNone/>
            </a:pPr>
            <a:r>
              <a:rPr lang="en-US" sz="4700" b="0" i="0" dirty="0">
                <a:solidFill>
                  <a:srgbClr val="000000"/>
                </a:solidFill>
                <a:effectLst/>
                <a:latin typeface="OpenSans"/>
              </a:rPr>
              <a:t>5. What time do you eat dinner?</a:t>
            </a:r>
          </a:p>
          <a:p>
            <a:pPr marL="0" indent="0" algn="l">
              <a:buNone/>
            </a:pPr>
            <a:r>
              <a:rPr lang="en-US" sz="4700" b="0" i="0" dirty="0">
                <a:solidFill>
                  <a:srgbClr val="000000"/>
                </a:solidFill>
                <a:effectLst/>
                <a:latin typeface="OpenSans"/>
              </a:rPr>
              <a:t>6. What's your favorite drink?</a:t>
            </a:r>
          </a:p>
          <a:p>
            <a:pPr marL="0" indent="0" algn="l">
              <a:buNone/>
            </a:pPr>
            <a:r>
              <a:rPr lang="en-US" sz="4700" b="0" i="0" dirty="0">
                <a:solidFill>
                  <a:srgbClr val="000000"/>
                </a:solidFill>
                <a:effectLst/>
                <a:latin typeface="OpenSans"/>
              </a:rPr>
              <a:t>7. Who cooks in your family?</a:t>
            </a:r>
          </a:p>
          <a:p>
            <a:pPr marL="0" indent="0" algn="l">
              <a:buNone/>
            </a:pPr>
            <a:r>
              <a:rPr lang="en-US" sz="4700" b="0" i="0" dirty="0">
                <a:solidFill>
                  <a:srgbClr val="000000"/>
                </a:solidFill>
                <a:effectLst/>
                <a:latin typeface="OpenSans"/>
              </a:rPr>
              <a:t>8. What can you cook?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7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1450CF-1C24-49DA-8B8C-782B4BBF9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774"/>
            <a:ext cx="11728173" cy="671222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F068BCF-5BA0-4945-8F0E-0C9614B1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6027" y="2084594"/>
            <a:ext cx="632791" cy="761310"/>
          </a:xfrm>
        </p:spPr>
        <p:txBody>
          <a:bodyPr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1</a:t>
            </a:r>
            <a:endParaRPr lang="en-US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D3AD13-B328-48BD-B34D-D6E95DD4529F}"/>
              </a:ext>
            </a:extLst>
          </p:cNvPr>
          <p:cNvSpPr txBox="1">
            <a:spLocks/>
          </p:cNvSpPr>
          <p:nvPr/>
        </p:nvSpPr>
        <p:spPr>
          <a:xfrm>
            <a:off x="7093225" y="2667690"/>
            <a:ext cx="632791" cy="761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2</a:t>
            </a:r>
            <a:endParaRPr lang="en-US" sz="3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A48F0E-F9D8-4CCC-82B3-A508A1D43159}"/>
              </a:ext>
            </a:extLst>
          </p:cNvPr>
          <p:cNvSpPr txBox="1">
            <a:spLocks/>
          </p:cNvSpPr>
          <p:nvPr/>
        </p:nvSpPr>
        <p:spPr>
          <a:xfrm>
            <a:off x="10446027" y="2651125"/>
            <a:ext cx="632791" cy="761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3</a:t>
            </a:r>
            <a:endParaRPr lang="en-US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56EAA1-6E6F-4BA8-AE5A-1E8986348456}"/>
              </a:ext>
            </a:extLst>
          </p:cNvPr>
          <p:cNvSpPr txBox="1">
            <a:spLocks/>
          </p:cNvSpPr>
          <p:nvPr/>
        </p:nvSpPr>
        <p:spPr>
          <a:xfrm>
            <a:off x="7093224" y="3234221"/>
            <a:ext cx="632791" cy="761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3</a:t>
            </a:r>
            <a:endParaRPr lang="en-US" sz="3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708010-55A1-4D33-8AC4-0C970B465D44}"/>
              </a:ext>
            </a:extLst>
          </p:cNvPr>
          <p:cNvSpPr txBox="1">
            <a:spLocks/>
          </p:cNvSpPr>
          <p:nvPr/>
        </p:nvSpPr>
        <p:spPr>
          <a:xfrm>
            <a:off x="10446027" y="3234221"/>
            <a:ext cx="632791" cy="761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1</a:t>
            </a:r>
            <a:endParaRPr lang="en-US" sz="36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F7E031-4540-428E-A35C-9B3FCB950E79}"/>
              </a:ext>
            </a:extLst>
          </p:cNvPr>
          <p:cNvSpPr txBox="1">
            <a:spLocks/>
          </p:cNvSpPr>
          <p:nvPr/>
        </p:nvSpPr>
        <p:spPr>
          <a:xfrm>
            <a:off x="665920" y="5169038"/>
            <a:ext cx="2196550" cy="761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pho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9D6BBF-4C87-4946-B45D-34A5946F42BB}"/>
              </a:ext>
            </a:extLst>
          </p:cNvPr>
          <p:cNvSpPr txBox="1">
            <a:spLocks/>
          </p:cNvSpPr>
          <p:nvPr/>
        </p:nvSpPr>
        <p:spPr>
          <a:xfrm>
            <a:off x="665920" y="5752134"/>
            <a:ext cx="2196550" cy="761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sandwich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258C9FC-8500-46DD-ABF3-9B8E6260A97E}"/>
              </a:ext>
            </a:extLst>
          </p:cNvPr>
          <p:cNvSpPr txBox="1">
            <a:spLocks/>
          </p:cNvSpPr>
          <p:nvPr/>
        </p:nvSpPr>
        <p:spPr>
          <a:xfrm>
            <a:off x="3369364" y="5135908"/>
            <a:ext cx="2196550" cy="761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rice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D2584A-6050-4746-88E5-F14990C5B4D8}"/>
              </a:ext>
            </a:extLst>
          </p:cNvPr>
          <p:cNvSpPr txBox="1">
            <a:spLocks/>
          </p:cNvSpPr>
          <p:nvPr/>
        </p:nvSpPr>
        <p:spPr>
          <a:xfrm>
            <a:off x="3369364" y="5752134"/>
            <a:ext cx="2196550" cy="761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Meat/eggs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97BEC4C-C876-4A0E-8E73-C77E4A2D49DB}"/>
              </a:ext>
            </a:extLst>
          </p:cNvPr>
          <p:cNvSpPr txBox="1">
            <a:spLocks/>
          </p:cNvSpPr>
          <p:nvPr/>
        </p:nvSpPr>
        <p:spPr>
          <a:xfrm>
            <a:off x="6072808" y="5122656"/>
            <a:ext cx="2196550" cy="761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rice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ECAA7FA-E77E-461F-9FD9-D1236DAF014C}"/>
              </a:ext>
            </a:extLst>
          </p:cNvPr>
          <p:cNvSpPr txBox="1">
            <a:spLocks/>
          </p:cNvSpPr>
          <p:nvPr/>
        </p:nvSpPr>
        <p:spPr>
          <a:xfrm>
            <a:off x="5994949" y="5752134"/>
            <a:ext cx="2196550" cy="761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fish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26E1C33-068E-44EA-89D0-D1666BF9F1D6}"/>
              </a:ext>
            </a:extLst>
          </p:cNvPr>
          <p:cNvSpPr txBox="1">
            <a:spLocks/>
          </p:cNvSpPr>
          <p:nvPr/>
        </p:nvSpPr>
        <p:spPr>
          <a:xfrm>
            <a:off x="8776252" y="5135908"/>
            <a:ext cx="2196550" cy="761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king crab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2E802D-866F-4B4D-9D10-332C8E9D30AC}"/>
              </a:ext>
            </a:extLst>
          </p:cNvPr>
          <p:cNvSpPr txBox="1">
            <a:spLocks/>
          </p:cNvSpPr>
          <p:nvPr/>
        </p:nvSpPr>
        <p:spPr>
          <a:xfrm>
            <a:off x="8686794" y="5738882"/>
            <a:ext cx="3119237" cy="973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Lobster: </a:t>
            </a:r>
            <a:r>
              <a:rPr lang="en-US" sz="4300" b="1" dirty="0" err="1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tôm</a:t>
            </a: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hùm</a:t>
            </a:r>
            <a:endParaRPr lang="en-US" sz="4300" b="1" dirty="0">
              <a:solidFill>
                <a:srgbClr val="FF0000"/>
              </a:solidFill>
              <a:latin typeface="OpenSans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70B60FF-54DA-4E65-8A3E-E6DA4DE013FC}"/>
              </a:ext>
            </a:extLst>
          </p:cNvPr>
          <p:cNvSpPr txBox="1">
            <a:spLocks/>
          </p:cNvSpPr>
          <p:nvPr/>
        </p:nvSpPr>
        <p:spPr>
          <a:xfrm>
            <a:off x="5994948" y="6477344"/>
            <a:ext cx="2613987" cy="1010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Fried chicken: </a:t>
            </a:r>
            <a:r>
              <a:rPr lang="en-US" sz="4300" b="1" dirty="0" err="1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gà</a:t>
            </a: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rán</a:t>
            </a:r>
            <a:endParaRPr lang="en-US" sz="4300" b="1" dirty="0">
              <a:solidFill>
                <a:srgbClr val="FF0000"/>
              </a:solidFill>
              <a:latin typeface="OpenSans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FA2143F-9713-4934-A71D-496ED94A8C9F}"/>
              </a:ext>
            </a:extLst>
          </p:cNvPr>
          <p:cNvSpPr txBox="1">
            <a:spLocks/>
          </p:cNvSpPr>
          <p:nvPr/>
        </p:nvSpPr>
        <p:spPr>
          <a:xfrm>
            <a:off x="8820150" y="6500192"/>
            <a:ext cx="2705930" cy="920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Hot pot: </a:t>
            </a:r>
            <a:r>
              <a:rPr lang="en-US" sz="4300" b="1" dirty="0" err="1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lẩu</a:t>
            </a:r>
            <a:endParaRPr lang="en-US" sz="4300" b="1" dirty="0">
              <a:solidFill>
                <a:srgbClr val="FF0000"/>
              </a:solidFill>
              <a:latin typeface="OpenSans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AF7D36B-DADB-4BD3-BF46-559B0A62E683}"/>
              </a:ext>
            </a:extLst>
          </p:cNvPr>
          <p:cNvSpPr txBox="1">
            <a:spLocks/>
          </p:cNvSpPr>
          <p:nvPr/>
        </p:nvSpPr>
        <p:spPr>
          <a:xfrm>
            <a:off x="5301694" y="3812002"/>
            <a:ext cx="4642406" cy="761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Sentinel crab: con </a:t>
            </a:r>
            <a:r>
              <a:rPr lang="en-US" sz="4300" b="1" dirty="0" err="1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ghẹ</a:t>
            </a:r>
            <a:endParaRPr lang="en-US" sz="4300" b="1" dirty="0">
              <a:solidFill>
                <a:srgbClr val="FF0000"/>
              </a:solidFill>
              <a:latin typeface="OpenSans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ED76BC6-E3A7-4B3F-A698-E81D3EA2AA5D}"/>
              </a:ext>
            </a:extLst>
          </p:cNvPr>
          <p:cNvSpPr txBox="1">
            <a:spLocks/>
          </p:cNvSpPr>
          <p:nvPr/>
        </p:nvSpPr>
        <p:spPr>
          <a:xfrm>
            <a:off x="6438892" y="1472718"/>
            <a:ext cx="4639926" cy="973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  <a:defRPr/>
            </a:pPr>
            <a:r>
              <a:rPr lang="en-US" sz="4300" b="1" dirty="0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squid: con </a:t>
            </a:r>
            <a:r>
              <a:rPr lang="en-US" sz="4300" b="1" dirty="0" err="1">
                <a:solidFill>
                  <a:srgbClr val="FF0000"/>
                </a:solidFill>
                <a:latin typeface="OpenSans"/>
                <a:ea typeface="+mn-ea"/>
                <a:cs typeface="+mn-cs"/>
              </a:rPr>
              <a:t>mực</a:t>
            </a:r>
            <a:endParaRPr lang="en-US" sz="4300" b="1" dirty="0">
              <a:solidFill>
                <a:srgbClr val="FF0000"/>
              </a:solidFill>
              <a:latin typeface="Open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83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8CBAD"/>
            </a:gs>
            <a:gs pos="44000">
              <a:srgbClr val="FFFFFF"/>
            </a:gs>
            <a:gs pos="46001">
              <a:srgbClr val="FEFAF8"/>
            </a:gs>
            <a:gs pos="48000">
              <a:srgbClr val="BC5515"/>
            </a:gs>
            <a:gs pos="100000">
              <a:srgbClr val="843C0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2">
            <a:extLst>
              <a:ext uri="{FF2B5EF4-FFF2-40B4-BE49-F238E27FC236}">
                <a16:creationId xmlns:a16="http://schemas.microsoft.com/office/drawing/2014/main" id="{1F0624BE-B0D0-4C36-9AD3-9DA69656E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3541714"/>
            <a:ext cx="41910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FE5B7C-1993-40E3-BAAF-7322701F26B7}"/>
              </a:ext>
            </a:extLst>
          </p:cNvPr>
          <p:cNvSpPr txBox="1"/>
          <p:nvPr/>
        </p:nvSpPr>
        <p:spPr>
          <a:xfrm>
            <a:off x="2166939" y="1481139"/>
            <a:ext cx="5094287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BREAKFAST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QUIZ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Скругленный прямоугольник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32C137-E85E-4C34-BE0E-7D76193BB909}"/>
              </a:ext>
            </a:extLst>
          </p:cNvPr>
          <p:cNvSpPr/>
          <p:nvPr/>
        </p:nvSpPr>
        <p:spPr>
          <a:xfrm>
            <a:off x="2373086" y="4147458"/>
            <a:ext cx="2841172" cy="881743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5" name="Рисунок 8">
            <a:extLst>
              <a:ext uri="{FF2B5EF4-FFF2-40B4-BE49-F238E27FC236}">
                <a16:creationId xmlns:a16="http://schemas.microsoft.com/office/drawing/2014/main" id="{05231510-BC0B-4122-98FD-73F0BB9C6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511176"/>
            <a:ext cx="32321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9B6AB4B-AC3B-43A0-9805-38CC882D85D0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3AE32CC-A7C6-4F41-99AE-74881BAF43E2}"/>
              </a:ext>
            </a:extLst>
          </p:cNvPr>
          <p:cNvGrpSpPr>
            <a:grpSpLocks/>
          </p:cNvGrpSpPr>
          <p:nvPr/>
        </p:nvGrpSpPr>
        <p:grpSpPr bwMode="auto">
          <a:xfrm>
            <a:off x="4290218" y="2722799"/>
            <a:ext cx="4089400" cy="2308225"/>
            <a:chOff x="404646" y="925286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4DB8F5A1-8F83-43FF-BE91-E9D1909CB21E}"/>
                </a:ext>
              </a:extLst>
            </p:cNvPr>
            <p:cNvSpPr/>
            <p:nvPr/>
          </p:nvSpPr>
          <p:spPr>
            <a:xfrm>
              <a:off x="404646" y="925286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dinner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A5BD094-9C76-42CB-8FD8-0A45486D2FB7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027B9941-6063-4842-866B-009F731D2258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E1DAA20-C8BF-4C16-B5E1-52375172E70B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54EB1407-CD97-447D-B24B-7CD6ACB46EF6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79" name="Группа 7">
            <a:extLst>
              <a:ext uri="{FF2B5EF4-FFF2-40B4-BE49-F238E27FC236}">
                <a16:creationId xmlns:a16="http://schemas.microsoft.com/office/drawing/2014/main" id="{0E0FEB35-4227-4191-B0B6-B7392408D292}"/>
              </a:ext>
            </a:extLst>
          </p:cNvPr>
          <p:cNvGrpSpPr>
            <a:grpSpLocks/>
          </p:cNvGrpSpPr>
          <p:nvPr/>
        </p:nvGrpSpPr>
        <p:grpSpPr bwMode="auto">
          <a:xfrm>
            <a:off x="3407230" y="2302669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9ACB2FFF-4A8F-4F8E-A67D-DEA54C209031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70E9A7DC-C52D-42CE-A8D5-D0218C61D4AD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C9BD6685-A3F4-4938-BBD1-0B4448C90074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996C92B-4C7E-4CE8-9B6A-C38F45C510E9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CB4F0A2D-CB31-43B2-A287-4E2B861FDAA8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3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11C876-0CAA-4FE7-92E8-6CFD353A8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Box 1">
            <a:extLst>
              <a:ext uri="{FF2B5EF4-FFF2-40B4-BE49-F238E27FC236}">
                <a16:creationId xmlns:a16="http://schemas.microsoft.com/office/drawing/2014/main" id="{9C8ECC62-6150-4367-9858-8B5A790B3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229" y="3514327"/>
            <a:ext cx="58007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This is a meal in a day.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can eat with your family in the evening.</a:t>
            </a:r>
            <a:endParaRPr kumimoji="0" lang="ru-RU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185 L -1.25E-6 -0.1682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0FB1CA67-1C9A-48A7-AAB1-6369C1DDB554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29022B3-8BD2-4BC7-BBF8-520FCAFFAD19}"/>
              </a:ext>
            </a:extLst>
          </p:cNvPr>
          <p:cNvGrpSpPr>
            <a:grpSpLocks/>
          </p:cNvGrpSpPr>
          <p:nvPr/>
        </p:nvGrpSpPr>
        <p:grpSpPr bwMode="auto">
          <a:xfrm>
            <a:off x="4069443" y="2721523"/>
            <a:ext cx="4089400" cy="2308225"/>
            <a:chOff x="-2478508" y="915528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849FE6F5-E586-43FE-B140-376BC9503C74}"/>
                </a:ext>
              </a:extLst>
            </p:cNvPr>
            <p:cNvSpPr/>
            <p:nvPr/>
          </p:nvSpPr>
          <p:spPr>
            <a:xfrm>
              <a:off x="-2478508" y="915528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salad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674D1FD-1283-44D0-A681-4EF3E56699B1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59814CAC-A08E-4007-B597-3CFFA7D6A62E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B365F6AB-DAC0-4AAE-A477-7D9510C59BF6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4B5552FD-DF29-47C0-A315-41DCEB6AF950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03" name="Группа 7">
            <a:extLst>
              <a:ext uri="{FF2B5EF4-FFF2-40B4-BE49-F238E27FC236}">
                <a16:creationId xmlns:a16="http://schemas.microsoft.com/office/drawing/2014/main" id="{5EAB20EC-6C38-41B5-BFFD-41F21BCFED1B}"/>
              </a:ext>
            </a:extLst>
          </p:cNvPr>
          <p:cNvGrpSpPr>
            <a:grpSpLocks/>
          </p:cNvGrpSpPr>
          <p:nvPr/>
        </p:nvGrpSpPr>
        <p:grpSpPr bwMode="auto">
          <a:xfrm>
            <a:off x="3270667" y="2302669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8D064A7C-C8D5-446A-A3D1-CF3B9F67D87E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1C36112B-2E1C-4AFA-ADE1-D4C1922075AE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250C2B5B-46E5-410A-8099-DAEA79C6E968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02144AE-6764-4BBB-9A29-400EA61C67DA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6E6B784-8E4B-4340-A7A8-FB1568A1275F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FEFA2B-5DE0-4DE1-AFA0-D46902FE0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TextBox 1">
            <a:extLst>
              <a:ext uri="{FF2B5EF4-FFF2-40B4-BE49-F238E27FC236}">
                <a16:creationId xmlns:a16="http://schemas.microsoft.com/office/drawing/2014/main" id="{0FEC3EDA-29A1-41FB-A2D3-376437F75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170" y="3229984"/>
            <a:ext cx="58007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This dish is very good for your health.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many kinds of vegetables in it.</a:t>
            </a:r>
            <a:endParaRPr kumimoji="0" lang="ru-RU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186 L -2.29167E-6 -0.1682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1D21E71F-781E-4FFC-AF40-C709BA7C8A79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68A0D68-5C0D-42C3-AA8D-4CEBF3D173CB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2C97C0D-1811-4C4A-A1D2-FD2ABD8BCBBD}"/>
              </a:ext>
            </a:extLst>
          </p:cNvPr>
          <p:cNvGrpSpPr>
            <a:grpSpLocks/>
          </p:cNvGrpSpPr>
          <p:nvPr/>
        </p:nvGrpSpPr>
        <p:grpSpPr bwMode="auto">
          <a:xfrm>
            <a:off x="4069443" y="2753055"/>
            <a:ext cx="4089400" cy="2308225"/>
            <a:chOff x="-2157729" y="908133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87FCC9D6-4B97-400B-B258-12139C9A5EE1}"/>
                </a:ext>
              </a:extLst>
            </p:cNvPr>
            <p:cNvSpPr/>
            <p:nvPr/>
          </p:nvSpPr>
          <p:spPr>
            <a:xfrm>
              <a:off x="-2157729" y="908133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breakfast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E6960E6E-B49A-418D-8BB3-0EAB995EF550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A5EADC85-4E77-4067-9B71-1F24B6A8E65B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9547D3A5-3FEA-492C-8CBD-EA0371433729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27" name="Группа 7">
            <a:extLst>
              <a:ext uri="{FF2B5EF4-FFF2-40B4-BE49-F238E27FC236}">
                <a16:creationId xmlns:a16="http://schemas.microsoft.com/office/drawing/2014/main" id="{0A9B0182-B402-45D0-8F80-F2D342F61143}"/>
              </a:ext>
            </a:extLst>
          </p:cNvPr>
          <p:cNvGrpSpPr>
            <a:grpSpLocks/>
          </p:cNvGrpSpPr>
          <p:nvPr/>
        </p:nvGrpSpPr>
        <p:grpSpPr bwMode="auto">
          <a:xfrm>
            <a:off x="3195637" y="2207419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27B1C383-568A-41B3-9E91-32C321ED925C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05D16ABF-E4D0-4FB2-A558-BE56BAF527B3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26E5304F-80D6-4532-AE05-F22E0C767682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C0B7188C-DF4D-4A53-B001-7ABB4368507B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0C09F07-3F6A-4576-99E4-5CAA397DAC52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31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77D6C3-C279-459C-AFEB-FDE1FC7F2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Box 1">
            <a:extLst>
              <a:ext uri="{FF2B5EF4-FFF2-40B4-BE49-F238E27FC236}">
                <a16:creationId xmlns:a16="http://schemas.microsoft.com/office/drawing/2014/main" id="{DFE188E5-CFFB-45BE-A426-EB7998C71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7" y="3518067"/>
            <a:ext cx="5800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have this meal in the morning.</a:t>
            </a:r>
            <a:endParaRPr kumimoji="0" lang="ru-RU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186 L -2.29167E-6 -0.1682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22A4CBD-ED56-46F6-9662-686C0794C79A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8F094E7-C212-42DF-A29A-035129BE0582}"/>
              </a:ext>
            </a:extLst>
          </p:cNvPr>
          <p:cNvGrpSpPr>
            <a:grpSpLocks/>
          </p:cNvGrpSpPr>
          <p:nvPr/>
        </p:nvGrpSpPr>
        <p:grpSpPr bwMode="auto">
          <a:xfrm>
            <a:off x="4069443" y="2806126"/>
            <a:ext cx="4089400" cy="2308225"/>
            <a:chOff x="404646" y="925286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5FB8A032-3BFE-46C0-BE34-1C14D7C1A9A0}"/>
                </a:ext>
              </a:extLst>
            </p:cNvPr>
            <p:cNvSpPr/>
            <p:nvPr/>
          </p:nvSpPr>
          <p:spPr>
            <a:xfrm>
              <a:off x="404646" y="925286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pizza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56F778E1-8931-4B32-966A-BE501B19EDBE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CBD48EB-717A-4FF5-A56A-10100DDF52F7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0DD58EC-CB2D-4AA3-B3EA-1B1F0BE0550D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EB89E063-A1A9-46CA-841C-957C90BCC498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51" name="Группа 7">
            <a:extLst>
              <a:ext uri="{FF2B5EF4-FFF2-40B4-BE49-F238E27FC236}">
                <a16:creationId xmlns:a16="http://schemas.microsoft.com/office/drawing/2014/main" id="{372A5F22-5E87-4981-849A-06072DD35151}"/>
              </a:ext>
            </a:extLst>
          </p:cNvPr>
          <p:cNvGrpSpPr>
            <a:grpSpLocks/>
          </p:cNvGrpSpPr>
          <p:nvPr/>
        </p:nvGrpSpPr>
        <p:grpSpPr bwMode="auto">
          <a:xfrm>
            <a:off x="3213780" y="2326689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13837E7-ED01-4268-8B52-280E97C80804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77DD8F5D-345B-46E2-A858-CAD55AAE25D2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1FB619B6-5B5E-470A-BE28-E8E33426BCEB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0F7E9C1-2DE1-4402-BEB5-B084737A2074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9011CF46-DCFD-49DB-A0EC-288D66FCC004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5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E681D6-4F6C-4401-9AF9-1ECD69E16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Box 1">
            <a:extLst>
              <a:ext uri="{FF2B5EF4-FFF2-40B4-BE49-F238E27FC236}">
                <a16:creationId xmlns:a16="http://schemas.microsoft.com/office/drawing/2014/main" id="{C672F854-86D8-44D1-9C39-00BC5174E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780" y="3482034"/>
            <a:ext cx="58007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This is a kind of fast food.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It’s round. You need to cut it into pieces when you eat.</a:t>
            </a:r>
            <a:endParaRPr kumimoji="0" lang="ru-RU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186 L -2.29167E-6 -0.1682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4737945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AD0FD4E-25F7-4428-8369-5661769DC327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BF03404-A99C-406F-A011-1D3A56BADA8F}"/>
              </a:ext>
            </a:extLst>
          </p:cNvPr>
          <p:cNvGrpSpPr>
            <a:grpSpLocks/>
          </p:cNvGrpSpPr>
          <p:nvPr/>
        </p:nvGrpSpPr>
        <p:grpSpPr bwMode="auto">
          <a:xfrm>
            <a:off x="4051300" y="2828118"/>
            <a:ext cx="4089400" cy="2308225"/>
            <a:chOff x="-2002024" y="1078641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71C2A17E-0442-4206-835E-19CA428517A0}"/>
                </a:ext>
              </a:extLst>
            </p:cNvPr>
            <p:cNvSpPr/>
            <p:nvPr/>
          </p:nvSpPr>
          <p:spPr>
            <a:xfrm>
              <a:off x="-2002024" y="1078641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pho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F0E19D29-7258-4A9D-BBA5-D7876862CFB5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E113233-C87E-46D8-9453-2ABD8898AC1E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72B3DD10-3440-43B0-82E3-29EEEB6C83CE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EE617C59-AC26-460B-8BCC-0B54940F3F3A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75" name="Группа 7">
            <a:extLst>
              <a:ext uri="{FF2B5EF4-FFF2-40B4-BE49-F238E27FC236}">
                <a16:creationId xmlns:a16="http://schemas.microsoft.com/office/drawing/2014/main" id="{AD053CA3-67EC-43EF-AE12-338DD4F70A25}"/>
              </a:ext>
            </a:extLst>
          </p:cNvPr>
          <p:cNvGrpSpPr>
            <a:grpSpLocks/>
          </p:cNvGrpSpPr>
          <p:nvPr/>
        </p:nvGrpSpPr>
        <p:grpSpPr bwMode="auto">
          <a:xfrm>
            <a:off x="3195637" y="2416382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44BDCA4-ACD1-4563-AA23-290BCCC3BDDF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BAE63E4A-6C41-4557-ACA2-392CB75613B0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437D1958-F7D5-4157-AFE1-15B8809A9F7C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6A49C92-0B0D-4436-864A-81B44290DC29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250469E7-F226-41A2-AB4C-7DBE513A68AC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9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DB72BC-AA84-491C-BE20-01059213D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Box 1">
            <a:extLst>
              <a:ext uri="{FF2B5EF4-FFF2-40B4-BE49-F238E27FC236}">
                <a16:creationId xmlns:a16="http://schemas.microsoft.com/office/drawing/2014/main" id="{C6B0AF2A-2A06-4D7A-8A86-01AB67D1D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9" y="3733800"/>
            <a:ext cx="58007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This is Vietnamese noodles soup. It’s very famous and yummy.</a:t>
            </a:r>
            <a:endParaRPr kumimoji="0" lang="ru-RU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186 L 0 -0.1682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E82FA4F-7160-4D28-825E-5C773F9D45DA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9EDA004-1D2A-4A95-8B84-9CA5586F07C7}"/>
              </a:ext>
            </a:extLst>
          </p:cNvPr>
          <p:cNvGrpSpPr>
            <a:grpSpLocks/>
          </p:cNvGrpSpPr>
          <p:nvPr/>
        </p:nvGrpSpPr>
        <p:grpSpPr bwMode="auto">
          <a:xfrm>
            <a:off x="4028282" y="2931588"/>
            <a:ext cx="4089400" cy="2308225"/>
            <a:chOff x="-1941644" y="1050723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C6B9C533-E060-462A-965E-B234914C935F}"/>
                </a:ext>
              </a:extLst>
            </p:cNvPr>
            <p:cNvSpPr/>
            <p:nvPr/>
          </p:nvSpPr>
          <p:spPr>
            <a:xfrm>
              <a:off x="-1941644" y="1050723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water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3A8E421-C1CB-4AB9-8B44-36B65134B50D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922EE588-7480-4763-845C-97D60B93CDEF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D2112BB-FE39-49D8-AFE5-2C4C07A8DD61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02B1788A-E2A7-427C-B4B3-093A0D1F0602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99" name="Группа 7">
            <a:extLst>
              <a:ext uri="{FF2B5EF4-FFF2-40B4-BE49-F238E27FC236}">
                <a16:creationId xmlns:a16="http://schemas.microsoft.com/office/drawing/2014/main" id="{0969B965-59A7-46DE-A297-2D13AC09CE2B}"/>
              </a:ext>
            </a:extLst>
          </p:cNvPr>
          <p:cNvGrpSpPr>
            <a:grpSpLocks/>
          </p:cNvGrpSpPr>
          <p:nvPr/>
        </p:nvGrpSpPr>
        <p:grpSpPr bwMode="auto">
          <a:xfrm>
            <a:off x="3195639" y="2434882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A5920AD8-E973-46CB-8723-FF4A383C1AFD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2B1C236C-276A-4873-99D6-DB361C348910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F0115220-CFB3-4A73-A12D-723FE35E6AD4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F7E5576-C1FC-4662-9B2B-F328E3025317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33FEC0EE-4C14-4C5A-88F3-E54CA9101B9B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03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24B078-5CAC-4C22-A274-12B62A0B0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Box 1">
            <a:extLst>
              <a:ext uri="{FF2B5EF4-FFF2-40B4-BE49-F238E27FC236}">
                <a16:creationId xmlns:a16="http://schemas.microsoft.com/office/drawing/2014/main" id="{DAEB039B-ADAE-43E0-8BFA-58116F12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9" y="3856039"/>
            <a:ext cx="5800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need this kind of drink every day.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 has no smell, no colors.</a:t>
            </a:r>
            <a:endParaRPr kumimoji="0" lang="ru-RU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185 L 2.91667E-6 -0.1682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80C77F02-81EC-4571-84F5-6233C7F5BC63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2C177A2-0783-40C0-9B51-CBAF136A155F}"/>
              </a:ext>
            </a:extLst>
          </p:cNvPr>
          <p:cNvGrpSpPr>
            <a:grpSpLocks/>
          </p:cNvGrpSpPr>
          <p:nvPr/>
        </p:nvGrpSpPr>
        <p:grpSpPr bwMode="auto">
          <a:xfrm>
            <a:off x="4383503" y="2863938"/>
            <a:ext cx="4089400" cy="2308225"/>
            <a:chOff x="-1930907" y="983087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50D2DC79-9E32-4031-B292-96F9D3710D8B}"/>
                </a:ext>
              </a:extLst>
            </p:cNvPr>
            <p:cNvSpPr/>
            <p:nvPr/>
          </p:nvSpPr>
          <p:spPr>
            <a:xfrm>
              <a:off x="-1930907" y="983087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coffee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146A406-5914-4A28-BFFF-8BACA228F0CD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20A76A5E-49AF-4A52-9B03-76749B20F064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EC8B5FC8-4B40-4960-9691-771BFEB1F7C1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94B103A3-C3BD-4962-89E4-861A02B2131D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23" name="Группа 7">
            <a:extLst>
              <a:ext uri="{FF2B5EF4-FFF2-40B4-BE49-F238E27FC236}">
                <a16:creationId xmlns:a16="http://schemas.microsoft.com/office/drawing/2014/main" id="{D3EBA5CE-D999-441A-ADA1-677BAD59B126}"/>
              </a:ext>
            </a:extLst>
          </p:cNvPr>
          <p:cNvGrpSpPr>
            <a:grpSpLocks/>
          </p:cNvGrpSpPr>
          <p:nvPr/>
        </p:nvGrpSpPr>
        <p:grpSpPr bwMode="auto">
          <a:xfrm>
            <a:off x="3279137" y="2408377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571CAEE4-C05F-456C-968F-B707C4D7FC79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5175CF2B-D34F-4A9C-BF1B-AA1C90B31655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1027FFF7-A0B4-4D9A-AFEA-6BF1A35DEA1D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4DB9C16B-6B82-4AEE-A763-7161706C91A4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2A4F9989-44DD-44FA-935B-92B3BFD4229F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2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53C410-6A80-4E3B-A0A4-B5B86A257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Box 1">
            <a:extLst>
              <a:ext uri="{FF2B5EF4-FFF2-40B4-BE49-F238E27FC236}">
                <a16:creationId xmlns:a16="http://schemas.microsoft.com/office/drawing/2014/main" id="{EAE523A4-6BA7-43AB-BFA1-F593BA1F3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9" y="3502307"/>
            <a:ext cx="58007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This drink is brown or dark brown.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You can add sugar, milk or ice when you have it.</a:t>
            </a:r>
            <a:endParaRPr kumimoji="0" lang="ru-RU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185 L -3.54167E-6 -0.1682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91000">
              <a:srgbClr val="BC5515"/>
            </a:gs>
            <a:gs pos="100000">
              <a:srgbClr val="843C0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41ABEB5F-075A-4D33-AAB4-B45EB0E9AC21}"/>
              </a:ext>
            </a:extLst>
          </p:cNvPr>
          <p:cNvSpPr/>
          <p:nvPr/>
        </p:nvSpPr>
        <p:spPr>
          <a:xfrm>
            <a:off x="6245225" y="622301"/>
            <a:ext cx="3505200" cy="1808163"/>
          </a:xfrm>
          <a:prstGeom prst="wedgeRoundRectCallout">
            <a:avLst>
              <a:gd name="adj1" fmla="val -77976"/>
              <a:gd name="adj2" fmla="val 35391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Well done!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Рисунок 5">
            <a:extLst>
              <a:ext uri="{FF2B5EF4-FFF2-40B4-BE49-F238E27FC236}">
                <a16:creationId xmlns:a16="http://schemas.microsoft.com/office/drawing/2014/main" id="{A6E634C9-8CB8-42CF-BF5B-EDA3F803E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1778000"/>
            <a:ext cx="4749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3">
            <a:extLst>
              <a:ext uri="{FF2B5EF4-FFF2-40B4-BE49-F238E27FC236}">
                <a16:creationId xmlns:a16="http://schemas.microsoft.com/office/drawing/2014/main" id="{C7C65CBC-56C3-4158-B488-06BDFE7A1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9" y="3429000"/>
            <a:ext cx="435133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08B083-75FE-4E32-8B7C-5A05746E8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69" y="1056861"/>
            <a:ext cx="11343861" cy="4744278"/>
          </a:xfrm>
          <a:prstGeom prst="rect">
            <a:avLst/>
          </a:prstGeom>
        </p:spPr>
      </p:pic>
      <p:pic>
        <p:nvPicPr>
          <p:cNvPr id="2" name="Track_26">
            <a:hlinkClick r:id="" action="ppaction://media"/>
            <a:extLst>
              <a:ext uri="{FF2B5EF4-FFF2-40B4-BE49-F238E27FC236}">
                <a16:creationId xmlns:a16="http://schemas.microsoft.com/office/drawing/2014/main" id="{3B9DA800-6BF9-4C97-8BF1-923EE3F0E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9" y="619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1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396906" y="2969506"/>
            <a:ext cx="323037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D60093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train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B466A1-BBD3-4E58-B6CF-7E811E4CA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9" y="1136373"/>
            <a:ext cx="5274366" cy="4876801"/>
          </a:xfrm>
          <a:prstGeom prst="rect">
            <a:avLst/>
          </a:prstGeom>
        </p:spPr>
      </p:pic>
      <p:pic>
        <p:nvPicPr>
          <p:cNvPr id="8" name="train">
            <a:hlinkClick r:id="" action="ppaction://media"/>
            <a:extLst>
              <a:ext uri="{FF2B5EF4-FFF2-40B4-BE49-F238E27FC236}">
                <a16:creationId xmlns:a16="http://schemas.microsoft.com/office/drawing/2014/main" id="{38FB995D-9748-42B7-9C51-A65D0E9AF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1879" y="712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721</Words>
  <Application>Microsoft Office PowerPoint</Application>
  <PresentationFormat>Widescreen</PresentationFormat>
  <Paragraphs>196</Paragraphs>
  <Slides>74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93" baseType="lpstr">
      <vt:lpstr>American Typewriter</vt:lpstr>
      <vt:lpstr>Arial</vt:lpstr>
      <vt:lpstr>Britannic Bold</vt:lpstr>
      <vt:lpstr>Calibri</vt:lpstr>
      <vt:lpstr>Calibri Light</vt:lpstr>
      <vt:lpstr>Comic Sans MS</vt:lpstr>
      <vt:lpstr>Forte</vt:lpstr>
      <vt:lpstr>Impact</vt:lpstr>
      <vt:lpstr>Jokerman</vt:lpstr>
      <vt:lpstr>OpenSans</vt:lpstr>
      <vt:lpstr>OpenSansBold</vt:lpstr>
      <vt:lpstr>Script MT Bold</vt:lpstr>
      <vt:lpstr>Showcard Gothic</vt:lpstr>
      <vt:lpstr>Times New Roman</vt:lpstr>
      <vt:lpstr>VNI-Ariston</vt:lpstr>
      <vt:lpstr>Office Theme</vt:lpstr>
      <vt:lpstr>Тема Office</vt:lpstr>
      <vt:lpstr>1_Тема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</vt:lpstr>
      <vt:lpstr>PowerPoint Presentation</vt:lpstr>
      <vt:lpstr>Read again. Circle the words with long "a" sounds and underline the words with long "e" sounds.</vt:lpstr>
      <vt:lpstr> Circle the word that contains a different vowel sound.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eat for breakfast?  I have……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</vt:lpstr>
      <vt:lpstr>PowerPoint Presentation</vt:lpstr>
      <vt:lpstr>PowerPoint Presentation</vt:lpstr>
      <vt:lpstr>PowerPoint Presentation</vt:lpstr>
      <vt:lpstr> Read again and write  J (Japan), V (Vietnam), or I (Indonesia).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number.</vt:lpstr>
      <vt:lpstr> Listen again and circle the correct word.</vt:lpstr>
      <vt:lpstr> Speaking Ask and answer 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30</cp:revision>
  <dcterms:created xsi:type="dcterms:W3CDTF">2020-09-13T08:54:24Z</dcterms:created>
  <dcterms:modified xsi:type="dcterms:W3CDTF">2021-10-26T03:18:38Z</dcterms:modified>
</cp:coreProperties>
</file>